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 A.2 Inside A PC – Oct </a:t>
            </a:r>
            <a:r>
              <a:rPr lang="en-US" dirty="0" smtClean="0"/>
              <a:t>04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A.2 Inside a PC – Levels 1 to 3</a:t>
            </a:r>
          </a:p>
          <a:p>
            <a:pPr lvl="2"/>
            <a:r>
              <a:rPr lang="en-CA" dirty="0"/>
              <a:t>Find &amp; Label Images / Make Research Notes</a:t>
            </a:r>
          </a:p>
          <a:p>
            <a:pPr lvl="2"/>
            <a:r>
              <a:rPr lang="en-CA" dirty="0"/>
              <a:t>Complete Today</a:t>
            </a:r>
          </a:p>
          <a:p>
            <a:pPr lvl="1"/>
            <a:r>
              <a:rPr lang="en-CA" dirty="0"/>
              <a:t>Mod A.2 Inside a PC – Level 4 Presentation</a:t>
            </a:r>
          </a:p>
          <a:p>
            <a:pPr lvl="2"/>
            <a:r>
              <a:rPr lang="en-CA" dirty="0"/>
              <a:t>Find a Partner / Choose a Topic</a:t>
            </a:r>
          </a:p>
          <a:p>
            <a:pPr lvl="2"/>
            <a:r>
              <a:rPr lang="en-CA" dirty="0"/>
              <a:t>Begin Today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Tomorrow / Monday: Thanksgiving</a:t>
            </a:r>
          </a:p>
          <a:p>
            <a:pPr lvl="1"/>
            <a:r>
              <a:rPr lang="en-CA" dirty="0" smtClean="0"/>
              <a:t>Tuesday: Continue Mod A.2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A.2 Inside A PC – Oct </a:t>
            </a:r>
            <a:r>
              <a:rPr lang="en-US" dirty="0" smtClean="0"/>
              <a:t>04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A.2 Inside A PC</a:t>
            </a:r>
          </a:p>
          <a:p>
            <a:pPr lvl="2"/>
            <a:r>
              <a:rPr lang="en-CA" dirty="0"/>
              <a:t>Find &amp; Label </a:t>
            </a:r>
            <a:r>
              <a:rPr lang="en-CA" dirty="0" smtClean="0"/>
              <a:t>Images / Make Research Notes</a:t>
            </a:r>
            <a:endParaRPr lang="en-CA" dirty="0"/>
          </a:p>
          <a:p>
            <a:pPr lvl="1"/>
            <a:r>
              <a:rPr lang="en-CA" dirty="0" smtClean="0"/>
              <a:t>Module B.4 – Student Database</a:t>
            </a:r>
            <a:endParaRPr lang="en-CA" dirty="0"/>
          </a:p>
          <a:p>
            <a:pPr lvl="2"/>
            <a:r>
              <a:rPr lang="en-CA" dirty="0" smtClean="0"/>
              <a:t>Begin Planning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 / Monday: Thanksgiving</a:t>
            </a:r>
          </a:p>
          <a:p>
            <a:pPr lvl="1"/>
            <a:r>
              <a:rPr lang="en-CA" dirty="0" smtClean="0"/>
              <a:t>Tuesday: </a:t>
            </a:r>
            <a:r>
              <a:rPr lang="en-CA" dirty="0"/>
              <a:t>Module B.4 </a:t>
            </a:r>
            <a:r>
              <a:rPr lang="en-CA" dirty="0" smtClean="0"/>
              <a:t>Student </a:t>
            </a:r>
            <a:r>
              <a:rPr lang="en-CA" dirty="0"/>
              <a:t>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76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 A.2 Inside A PC – Oct 04 (ICS3C0)</vt:lpstr>
      <vt:lpstr>Mod A.2 Inside A PC – Oct 04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92</cp:revision>
  <dcterms:created xsi:type="dcterms:W3CDTF">2006-08-16T00:00:00Z</dcterms:created>
  <dcterms:modified xsi:type="dcterms:W3CDTF">2018-10-04T19:14:05Z</dcterms:modified>
</cp:coreProperties>
</file>