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1E52-02A1-4077-B556-F2A4B295A93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Summative Outline</a:t>
            </a:r>
            <a:br>
              <a:rPr lang="en-CA" dirty="0" smtClean="0"/>
            </a:br>
            <a:r>
              <a:rPr lang="en-CA" dirty="0" smtClean="0"/>
              <a:t>and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ICS4C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 Days</a:t>
            </a:r>
          </a:p>
          <a:p>
            <a:pPr lvl="1"/>
            <a:r>
              <a:rPr lang="en-CA" dirty="0" smtClean="0"/>
              <a:t>Day 1 – Monday, Jan 21</a:t>
            </a:r>
          </a:p>
          <a:p>
            <a:pPr lvl="1"/>
            <a:r>
              <a:rPr lang="en-CA" dirty="0" smtClean="0"/>
              <a:t>Day 2 – Tuesday, Jan 22</a:t>
            </a:r>
          </a:p>
          <a:p>
            <a:pPr lvl="1"/>
            <a:r>
              <a:rPr lang="en-CA" dirty="0" smtClean="0"/>
              <a:t>Make Up – Wednesday, Jan 23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Each Day</a:t>
            </a:r>
          </a:p>
          <a:p>
            <a:pPr lvl="1"/>
            <a:r>
              <a:rPr lang="en-CA" dirty="0" smtClean="0"/>
              <a:t>5 Multiple Choice</a:t>
            </a:r>
          </a:p>
          <a:p>
            <a:pPr lvl="1"/>
            <a:r>
              <a:rPr lang="en-CA" dirty="0" smtClean="0"/>
              <a:t>One Main Task</a:t>
            </a:r>
          </a:p>
          <a:p>
            <a:pPr lvl="1"/>
            <a:r>
              <a:rPr lang="en-CA" dirty="0" smtClean="0"/>
              <a:t>One Software Development Lifecycle (SDLC) Reflection</a:t>
            </a:r>
          </a:p>
          <a:p>
            <a:pPr lvl="1"/>
            <a:r>
              <a:rPr lang="en-CA" dirty="0" smtClean="0"/>
              <a:t>2 Short Answer Questions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1 –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Main Task Topic</a:t>
            </a:r>
          </a:p>
          <a:p>
            <a:pPr lvl="1"/>
            <a:r>
              <a:rPr lang="en-US" sz="2300" dirty="0" smtClean="0"/>
              <a:t>Write a block of Java code that demonstrates how to use object-oriented </a:t>
            </a:r>
            <a:r>
              <a:rPr lang="en-US" sz="2300" dirty="0"/>
              <a:t>programming concepts and practices in the </a:t>
            </a:r>
            <a:r>
              <a:rPr lang="en-US" sz="2300" dirty="0" smtClean="0"/>
              <a:t>design and </a:t>
            </a:r>
            <a:r>
              <a:rPr lang="en-US" sz="2300" dirty="0"/>
              <a:t>creation of computer </a:t>
            </a:r>
            <a:r>
              <a:rPr lang="en-US" sz="2300" dirty="0" smtClean="0"/>
              <a:t>programs.</a:t>
            </a:r>
          </a:p>
          <a:p>
            <a:pPr lvl="1"/>
            <a:r>
              <a:rPr lang="en-CA" sz="2300" dirty="0" smtClean="0"/>
              <a:t>Study Tip: Make a list of key </a:t>
            </a:r>
            <a:r>
              <a:rPr lang="en-US" sz="2300" dirty="0"/>
              <a:t>object-oriented programming </a:t>
            </a:r>
            <a:r>
              <a:rPr lang="en-US" sz="2300" dirty="0" smtClean="0"/>
              <a:t>concepts.</a:t>
            </a:r>
            <a:endParaRPr lang="en-US" sz="2300" dirty="0"/>
          </a:p>
          <a:p>
            <a:endParaRPr lang="en-CA" dirty="0"/>
          </a:p>
          <a:p>
            <a:r>
              <a:rPr lang="en-CA" dirty="0" smtClean="0"/>
              <a:t>SDLC Reflection</a:t>
            </a:r>
            <a:endParaRPr lang="en-CA" dirty="0"/>
          </a:p>
          <a:p>
            <a:pPr lvl="1"/>
            <a:r>
              <a:rPr lang="en-US" sz="2300" dirty="0" smtClean="0"/>
              <a:t>Reflect on you participation </a:t>
            </a:r>
            <a:r>
              <a:rPr lang="en-US" sz="2300" dirty="0"/>
              <a:t>in a </a:t>
            </a:r>
            <a:r>
              <a:rPr lang="en-US" sz="2300" dirty="0" smtClean="0"/>
              <a:t>student-managed project with respect to:</a:t>
            </a:r>
          </a:p>
          <a:p>
            <a:pPr lvl="2"/>
            <a:r>
              <a:rPr lang="en-CA" sz="2300" dirty="0" smtClean="0"/>
              <a:t>Initial Planning</a:t>
            </a:r>
          </a:p>
          <a:p>
            <a:pPr lvl="2"/>
            <a:r>
              <a:rPr lang="en-CA" sz="2300" dirty="0" smtClean="0"/>
              <a:t>Design</a:t>
            </a:r>
            <a:endParaRPr lang="en-US" sz="2300" dirty="0"/>
          </a:p>
          <a:p>
            <a:pPr lvl="1"/>
            <a:endParaRPr lang="en-US" dirty="0"/>
          </a:p>
          <a:p>
            <a:r>
              <a:rPr lang="en-CA" dirty="0" smtClean="0"/>
              <a:t>Short Answer Question Topics</a:t>
            </a:r>
          </a:p>
          <a:p>
            <a:pPr lvl="1"/>
            <a:r>
              <a:rPr lang="en-US" sz="2300" dirty="0" err="1" smtClean="0"/>
              <a:t>Analyse</a:t>
            </a:r>
            <a:r>
              <a:rPr lang="en-US" sz="2300" dirty="0" smtClean="0"/>
              <a:t> an environmental issue with </a:t>
            </a:r>
            <a:r>
              <a:rPr lang="en-US" sz="2300" dirty="0"/>
              <a:t>respect to the </a:t>
            </a:r>
            <a:r>
              <a:rPr lang="en-US" sz="2300" dirty="0" smtClean="0"/>
              <a:t>use of </a:t>
            </a:r>
            <a:r>
              <a:rPr lang="en-US" sz="2300" dirty="0"/>
              <a:t>computers and related </a:t>
            </a:r>
            <a:r>
              <a:rPr lang="en-US" sz="2300" dirty="0" smtClean="0"/>
              <a:t>technologies</a:t>
            </a:r>
            <a:r>
              <a:rPr lang="en-US" sz="2300" dirty="0"/>
              <a:t>.</a:t>
            </a:r>
            <a:endParaRPr lang="en-US" sz="2300" dirty="0" smtClean="0"/>
          </a:p>
          <a:p>
            <a:pPr lvl="1"/>
            <a:r>
              <a:rPr lang="en-US" sz="2300" dirty="0" err="1"/>
              <a:t>Analyse</a:t>
            </a:r>
            <a:r>
              <a:rPr lang="en-US" sz="2300" dirty="0"/>
              <a:t> </a:t>
            </a:r>
            <a:r>
              <a:rPr lang="en-US" sz="2300" dirty="0" smtClean="0"/>
              <a:t>some ethical </a:t>
            </a:r>
            <a:r>
              <a:rPr lang="en-US" sz="2300" dirty="0"/>
              <a:t>issues and practices related to the use of </a:t>
            </a:r>
            <a:r>
              <a:rPr lang="en-US" sz="2300" dirty="0" smtClean="0"/>
              <a:t>computers</a:t>
            </a:r>
            <a:r>
              <a:rPr lang="en-US" sz="2300" dirty="0"/>
              <a:t>.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7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2 –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3200" dirty="0" smtClean="0"/>
              <a:t>Main Task Topic</a:t>
            </a:r>
          </a:p>
          <a:p>
            <a:pPr lvl="1"/>
            <a:r>
              <a:rPr lang="en-US" sz="2600" dirty="0"/>
              <a:t>Write a block of Java code that demonstrates </a:t>
            </a:r>
            <a:r>
              <a:rPr lang="en-US" sz="2600" dirty="0" smtClean="0"/>
              <a:t>some features of user-friendly </a:t>
            </a:r>
            <a:r>
              <a:rPr lang="en-US" sz="2600" dirty="0"/>
              <a:t>graphical user </a:t>
            </a:r>
            <a:r>
              <a:rPr lang="en-US" sz="2600" dirty="0" smtClean="0"/>
              <a:t>interface </a:t>
            </a:r>
            <a:r>
              <a:rPr lang="en-US" sz="2600" dirty="0"/>
              <a:t>(</a:t>
            </a:r>
            <a:r>
              <a:rPr lang="en-US" sz="2600" dirty="0" smtClean="0"/>
              <a:t>GUI). </a:t>
            </a:r>
          </a:p>
          <a:p>
            <a:pPr lvl="1"/>
            <a:r>
              <a:rPr lang="en-US" sz="2600" dirty="0" smtClean="0"/>
              <a:t>Write </a:t>
            </a:r>
            <a:r>
              <a:rPr lang="en-US" sz="2600" dirty="0"/>
              <a:t>a block of Java code that demonstrates </a:t>
            </a:r>
            <a:r>
              <a:rPr lang="en-US" sz="2600" dirty="0" smtClean="0"/>
              <a:t>the use of data </a:t>
            </a:r>
            <a:r>
              <a:rPr lang="en-US" sz="2600" dirty="0"/>
              <a:t>structures </a:t>
            </a:r>
            <a:r>
              <a:rPr lang="en-US" sz="2600" dirty="0" smtClean="0"/>
              <a:t>and standard mathematical algorithms </a:t>
            </a:r>
            <a:r>
              <a:rPr lang="en-US" sz="2600" dirty="0"/>
              <a:t>in the design and creation of computer </a:t>
            </a:r>
            <a:r>
              <a:rPr lang="en-US" sz="2600" dirty="0" smtClean="0"/>
              <a:t>programs.</a:t>
            </a:r>
            <a:endParaRPr lang="en-US" sz="2600" dirty="0"/>
          </a:p>
          <a:p>
            <a:endParaRPr lang="en-CA" sz="2600" dirty="0"/>
          </a:p>
          <a:p>
            <a:r>
              <a:rPr lang="en-CA" sz="3200" dirty="0"/>
              <a:t>SDLC Reflection</a:t>
            </a:r>
          </a:p>
          <a:p>
            <a:pPr lvl="1"/>
            <a:r>
              <a:rPr lang="en-US" sz="2600" dirty="0"/>
              <a:t>Reflect on you participation in a student-managed project with respect to:</a:t>
            </a:r>
          </a:p>
          <a:p>
            <a:pPr lvl="2"/>
            <a:r>
              <a:rPr lang="en-CA" sz="2600" dirty="0" smtClean="0"/>
              <a:t>Testing</a:t>
            </a:r>
            <a:endParaRPr lang="en-CA" sz="2600" dirty="0"/>
          </a:p>
          <a:p>
            <a:pPr lvl="2"/>
            <a:r>
              <a:rPr lang="en-CA" sz="2600" dirty="0" smtClean="0"/>
              <a:t>Delivery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CA" sz="3200" dirty="0" smtClean="0"/>
              <a:t>Short Answer Question Topics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Explain how you used different software </a:t>
            </a:r>
            <a:r>
              <a:rPr lang="en-US" sz="2600" dirty="0"/>
              <a:t>development tools to design and write a computer program.</a:t>
            </a:r>
          </a:p>
          <a:p>
            <a:pPr lvl="1"/>
            <a:r>
              <a:rPr lang="en-US" sz="2600" dirty="0" smtClean="0"/>
              <a:t>Provide some examples of the development of computer </a:t>
            </a:r>
            <a:r>
              <a:rPr lang="en-US" sz="2600" dirty="0"/>
              <a:t>technologies and their potential impact on </a:t>
            </a:r>
            <a:r>
              <a:rPr lang="en-US" sz="2600" dirty="0" smtClean="0"/>
              <a:t>society and </a:t>
            </a:r>
            <a:r>
              <a:rPr lang="en-US" sz="2600" dirty="0"/>
              <a:t>the </a:t>
            </a:r>
            <a:r>
              <a:rPr lang="en-US" sz="2600" dirty="0" smtClean="0"/>
              <a:t>economy.</a:t>
            </a:r>
            <a:endParaRPr lang="en-US" sz="2600" dirty="0"/>
          </a:p>
          <a:p>
            <a:pPr lvl="1"/>
            <a:r>
              <a:rPr lang="en-US" sz="2600" dirty="0" smtClean="0"/>
              <a:t>Report </a:t>
            </a:r>
            <a:r>
              <a:rPr lang="en-US" sz="2600" dirty="0"/>
              <a:t>on </a:t>
            </a:r>
            <a:r>
              <a:rPr lang="en-US" sz="2600" dirty="0" smtClean="0"/>
              <a:t>some career </a:t>
            </a:r>
            <a:r>
              <a:rPr lang="en-US" sz="2600" dirty="0"/>
              <a:t>paths </a:t>
            </a:r>
            <a:r>
              <a:rPr lang="en-US" sz="2600" dirty="0" smtClean="0"/>
              <a:t>that will be affected by development of </a:t>
            </a:r>
            <a:r>
              <a:rPr lang="en-US" sz="2600" dirty="0"/>
              <a:t>new computer technologies </a:t>
            </a:r>
            <a:r>
              <a:rPr lang="en-US" sz="2600" dirty="0" smtClean="0"/>
              <a:t>.</a:t>
            </a:r>
            <a:endParaRPr lang="en-CA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Multiple Choice Questions</a:t>
            </a:r>
          </a:p>
          <a:p>
            <a:pPr lvl="1"/>
            <a:r>
              <a:rPr lang="en-CA" dirty="0" smtClean="0"/>
              <a:t>Review past Midterm / December </a:t>
            </a:r>
            <a:br>
              <a:rPr lang="en-CA" dirty="0" smtClean="0"/>
            </a:br>
            <a:r>
              <a:rPr lang="en-CA" dirty="0" smtClean="0"/>
              <a:t>tests for MC questions</a:t>
            </a:r>
          </a:p>
          <a:p>
            <a:endParaRPr lang="en-CA" dirty="0"/>
          </a:p>
          <a:p>
            <a:r>
              <a:rPr lang="en-CA" dirty="0" smtClean="0"/>
              <a:t>Short Answer Questions</a:t>
            </a:r>
          </a:p>
          <a:p>
            <a:pPr lvl="1"/>
            <a:r>
              <a:rPr lang="en-CA" dirty="0" smtClean="0"/>
              <a:t>Match Question Topics (in review package) </a:t>
            </a:r>
            <a:br>
              <a:rPr lang="en-CA" dirty="0" smtClean="0"/>
            </a:br>
            <a:r>
              <a:rPr lang="en-CA" dirty="0" smtClean="0"/>
              <a:t>to Modules &amp; Case Studies (done in class) </a:t>
            </a:r>
          </a:p>
          <a:p>
            <a:pPr lvl="1"/>
            <a:r>
              <a:rPr lang="en-CA" dirty="0" smtClean="0"/>
              <a:t>Try to answer the Question Topics as if </a:t>
            </a:r>
            <a:br>
              <a:rPr lang="en-CA" dirty="0" smtClean="0"/>
            </a:br>
            <a:r>
              <a:rPr lang="en-CA" dirty="0" smtClean="0"/>
              <a:t>they were actual questions.</a:t>
            </a:r>
          </a:p>
          <a:p>
            <a:pPr lvl="1"/>
            <a:r>
              <a:rPr lang="en-CA" dirty="0" smtClean="0"/>
              <a:t>IMPORTANT: When preparing answers, justify with specific points from specific modules. </a:t>
            </a:r>
          </a:p>
          <a:p>
            <a:pPr lvl="1"/>
            <a:r>
              <a:rPr lang="en-CA" dirty="0" smtClean="0"/>
              <a:t>Be specific! General answers indicate that you don’t know much about the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275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Summative Outline and Review</vt:lpstr>
      <vt:lpstr>Overall Format</vt:lpstr>
      <vt:lpstr>Day 1 – Review Topics</vt:lpstr>
      <vt:lpstr>Day 2 – Review Topics</vt:lpstr>
      <vt:lpstr>Study Tips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Outline and Review</dc:title>
  <dc:creator>Nestor, Gregory</dc:creator>
  <cp:lastModifiedBy>Nestor, Gregory</cp:lastModifiedBy>
  <cp:revision>23</cp:revision>
  <dcterms:created xsi:type="dcterms:W3CDTF">2019-01-17T12:26:24Z</dcterms:created>
  <dcterms:modified xsi:type="dcterms:W3CDTF">2019-01-18T18:05:45Z</dcterms:modified>
</cp:coreProperties>
</file>