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C.1 – </a:t>
            </a:r>
            <a:r>
              <a:rPr lang="en-US" dirty="0"/>
              <a:t>Sep </a:t>
            </a:r>
            <a:r>
              <a:rPr lang="en-US" dirty="0" smtClean="0"/>
              <a:t>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Case Study C.1 Emoji Equity</a:t>
            </a:r>
          </a:p>
          <a:p>
            <a:pPr lvl="2"/>
            <a:r>
              <a:rPr lang="en-CA" dirty="0"/>
              <a:t>Discussion: SOP Guidelines</a:t>
            </a:r>
          </a:p>
          <a:p>
            <a:pPr lvl="2"/>
            <a:r>
              <a:rPr lang="en-CA" dirty="0"/>
              <a:t>Wrap-Up Today</a:t>
            </a:r>
          </a:p>
          <a:p>
            <a:pPr lvl="1"/>
            <a:r>
              <a:rPr lang="en-CA" dirty="0"/>
              <a:t>Past Work Module B.1 Python Introduction</a:t>
            </a:r>
          </a:p>
          <a:p>
            <a:pPr lvl="2"/>
            <a:r>
              <a:rPr lang="en-CA" dirty="0"/>
              <a:t>Complete ASAP</a:t>
            </a:r>
          </a:p>
          <a:p>
            <a:pPr lvl="1"/>
            <a:r>
              <a:rPr lang="en-CA" dirty="0"/>
              <a:t>Working Ahead</a:t>
            </a:r>
          </a:p>
          <a:p>
            <a:pPr lvl="2"/>
            <a:r>
              <a:rPr lang="en-CA" dirty="0"/>
              <a:t>Python Beginners Workbook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Next Week: Python Control &amp; Loops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B.2 </a:t>
            </a:r>
            <a:r>
              <a:rPr lang="en-US" dirty="0"/>
              <a:t>– Sep </a:t>
            </a:r>
            <a:r>
              <a:rPr lang="en-US" dirty="0" smtClean="0"/>
              <a:t>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B.3 SWT Math Project</a:t>
            </a:r>
          </a:p>
          <a:p>
            <a:pPr lvl="2"/>
            <a:r>
              <a:rPr lang="en-CA" dirty="0" smtClean="0"/>
              <a:t>Research Widgets</a:t>
            </a:r>
          </a:p>
          <a:p>
            <a:pPr lvl="2"/>
            <a:r>
              <a:rPr lang="en-CA" dirty="0" smtClean="0"/>
              <a:t>Begin Level 1 Design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Next Week: </a:t>
            </a:r>
            <a:r>
              <a:rPr lang="en-US" dirty="0" smtClean="0"/>
              <a:t>Continue Module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Case Study C.1 – Sep 21 (ICS3C0)</vt:lpstr>
      <vt:lpstr>Module B.2 – Sep 21 (ICS4C0)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68</cp:revision>
  <dcterms:created xsi:type="dcterms:W3CDTF">2006-08-16T00:00:00Z</dcterms:created>
  <dcterms:modified xsi:type="dcterms:W3CDTF">2018-09-21T14:46:53Z</dcterms:modified>
</cp:coreProperties>
</file>