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ICS3C0 / ICS4C0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11 / 12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Sep 04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Modified Day</a:t>
            </a:r>
            <a:endParaRPr lang="en-US" dirty="0"/>
          </a:p>
          <a:p>
            <a:pPr lvl="1"/>
            <a:r>
              <a:rPr lang="en-US" dirty="0"/>
              <a:t>Attendance / Introductions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</a:t>
            </a:r>
            <a:r>
              <a:rPr lang="en-US" dirty="0" smtClean="0"/>
              <a:t>Course </a:t>
            </a:r>
            <a:r>
              <a:rPr lang="en-US" dirty="0" smtClean="0"/>
              <a:t>Planning / </a:t>
            </a:r>
            <a:r>
              <a:rPr lang="en-US" smtClean="0"/>
              <a:t>Nethack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ICS3C0 / ICS4C0  (Grade 11 / 12 Computer Science)</vt:lpstr>
      <vt:lpstr>Welcome – Sep 04</vt:lpstr>
      <vt:lpstr>Modified Day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</cp:revision>
  <dcterms:created xsi:type="dcterms:W3CDTF">2006-08-16T00:00:00Z</dcterms:created>
  <dcterms:modified xsi:type="dcterms:W3CDTF">2018-09-04T18:55:19Z</dcterms:modified>
</cp:coreProperties>
</file>