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D985-A8A1-44B3-AF0F-30EE51049D8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F54E-18AD-4879-BBEB-A7268C6D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2F54E-18AD-4879-BBEB-A7268C6D6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ICS3C0 / ICS4C0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11 / 12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A1.1 – Sep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CA" dirty="0" smtClean="0"/>
              <a:t>Module </a:t>
            </a:r>
            <a:r>
              <a:rPr lang="en-CA" dirty="0"/>
              <a:t>A1.1 - </a:t>
            </a:r>
            <a:r>
              <a:rPr lang="en-CA" dirty="0" err="1" smtClean="0"/>
              <a:t>Nethack</a:t>
            </a:r>
            <a:r>
              <a:rPr lang="en-CA" dirty="0" smtClean="0"/>
              <a:t> </a:t>
            </a:r>
            <a:r>
              <a:rPr lang="en-CA" dirty="0"/>
              <a:t>Game – Level </a:t>
            </a:r>
            <a:r>
              <a:rPr lang="en-CA" dirty="0" smtClean="0"/>
              <a:t>2</a:t>
            </a:r>
            <a:endParaRPr lang="en-CA" dirty="0"/>
          </a:p>
          <a:p>
            <a:pPr lvl="1"/>
            <a:r>
              <a:rPr lang="en-CA" dirty="0"/>
              <a:t>Debrief Questions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</a:t>
            </a:r>
            <a:r>
              <a:rPr lang="en-US" dirty="0" err="1" smtClean="0"/>
              <a:t>Nethack</a:t>
            </a:r>
            <a:r>
              <a:rPr lang="en-US" dirty="0" smtClean="0"/>
              <a:t> Level </a:t>
            </a:r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Nethack</a:t>
            </a:r>
            <a:r>
              <a:rPr lang="en-CA" dirty="0" smtClean="0"/>
              <a:t> Online</a:t>
            </a:r>
          </a:p>
          <a:p>
            <a:pPr lvl="1"/>
            <a:r>
              <a:rPr lang="en-CA" dirty="0"/>
              <a:t>https://alt.org/nethack/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Nethack</a:t>
            </a:r>
            <a:r>
              <a:rPr lang="en-CA" dirty="0" smtClean="0"/>
              <a:t> Guidebook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Nethack</a:t>
            </a:r>
            <a:r>
              <a:rPr lang="en-CA" dirty="0" smtClean="0"/>
              <a:t> Open Source</a:t>
            </a:r>
          </a:p>
          <a:p>
            <a:pPr lvl="1"/>
            <a:r>
              <a:rPr lang="en-US" dirty="0"/>
              <a:t>https://github.com/NetHack/NetHack</a:t>
            </a:r>
          </a:p>
        </p:txBody>
      </p:sp>
    </p:spTree>
    <p:extLst>
      <p:ext uri="{BB962C8B-B14F-4D97-AF65-F5344CB8AC3E}">
        <p14:creationId xmlns:p14="http://schemas.microsoft.com/office/powerpoint/2010/main" val="41340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 – 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many levels have you done? </a:t>
            </a:r>
            <a:r>
              <a:rPr lang="en-CA" dirty="0"/>
              <a:t>(</a:t>
            </a:r>
            <a:r>
              <a:rPr lang="en-CA" dirty="0" smtClean="0"/>
              <a:t>How many times did you die?)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have you found out so far…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Monsters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Special Items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Useful Commands</a:t>
            </a:r>
            <a:endParaRPr lang="en-US" dirty="0"/>
          </a:p>
        </p:txBody>
      </p:sp>
      <p:pic>
        <p:nvPicPr>
          <p:cNvPr id="1026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8999"/>
            <a:ext cx="44577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 – Level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the primitive display limit the game?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is the game more complex or </a:t>
            </a:r>
            <a:br>
              <a:rPr lang="en-CA" dirty="0" smtClean="0"/>
            </a:br>
            <a:r>
              <a:rPr lang="en-CA" dirty="0" smtClean="0"/>
              <a:t>less complex than modern games?</a:t>
            </a:r>
          </a:p>
        </p:txBody>
      </p:sp>
      <p:pic>
        <p:nvPicPr>
          <p:cNvPr id="1026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8999"/>
            <a:ext cx="44577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ICS3C0 / ICS4C0  (Grade 11 / 12 Computer Science)</vt:lpstr>
      <vt:lpstr>Module A1.1 – Sep 06</vt:lpstr>
      <vt:lpstr>Resources</vt:lpstr>
      <vt:lpstr>Debrief – Level 1</vt:lpstr>
      <vt:lpstr>Debrief – Level 1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25</cp:revision>
  <dcterms:created xsi:type="dcterms:W3CDTF">2006-08-16T00:00:00Z</dcterms:created>
  <dcterms:modified xsi:type="dcterms:W3CDTF">2018-09-06T18:34:38Z</dcterms:modified>
</cp:coreProperties>
</file>