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D985-A8A1-44B3-AF0F-30EE51049D8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F54E-18AD-4879-BBEB-A7268C6D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2F54E-18AD-4879-BBEB-A7268C6D6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ICS3C0 / ICS4C0 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11 / 12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A1.1 – Sep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CA" dirty="0" smtClean="0"/>
              <a:t>Module </a:t>
            </a:r>
            <a:r>
              <a:rPr lang="en-CA" dirty="0"/>
              <a:t>A1.1 - </a:t>
            </a:r>
            <a:r>
              <a:rPr lang="en-CA" dirty="0" err="1" smtClean="0"/>
              <a:t>Nethack</a:t>
            </a:r>
            <a:r>
              <a:rPr lang="en-CA" dirty="0" smtClean="0"/>
              <a:t> </a:t>
            </a:r>
            <a:r>
              <a:rPr lang="en-CA" dirty="0"/>
              <a:t>Game – Level </a:t>
            </a:r>
            <a:r>
              <a:rPr lang="en-CA" dirty="0"/>
              <a:t>3</a:t>
            </a:r>
            <a:endParaRPr lang="en-CA" dirty="0"/>
          </a:p>
          <a:p>
            <a:pPr lvl="1"/>
            <a:r>
              <a:rPr lang="en-CA" dirty="0"/>
              <a:t>Debrief </a:t>
            </a:r>
            <a:r>
              <a:rPr lang="en-CA" dirty="0" smtClean="0"/>
              <a:t>Questions – Level 2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Monday: </a:t>
            </a:r>
            <a:r>
              <a:rPr lang="en-US" smtClean="0"/>
              <a:t>Course Outline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Nethack</a:t>
            </a:r>
            <a:r>
              <a:rPr lang="en-CA" dirty="0" smtClean="0"/>
              <a:t> Online</a:t>
            </a:r>
          </a:p>
          <a:p>
            <a:pPr lvl="1"/>
            <a:r>
              <a:rPr lang="en-CA" dirty="0"/>
              <a:t>https://alt.org/nethack/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Nethack</a:t>
            </a:r>
            <a:r>
              <a:rPr lang="en-CA" dirty="0" smtClean="0"/>
              <a:t> Guidebook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r>
              <a:rPr lang="en-CA" dirty="0" err="1" smtClean="0"/>
              <a:t>Nethack</a:t>
            </a:r>
            <a:r>
              <a:rPr lang="en-CA" dirty="0" smtClean="0"/>
              <a:t> Open Source</a:t>
            </a:r>
          </a:p>
          <a:p>
            <a:pPr lvl="1"/>
            <a:r>
              <a:rPr lang="en-US" dirty="0"/>
              <a:t>https://github.com/NetHack/NetHack</a:t>
            </a:r>
          </a:p>
        </p:txBody>
      </p:sp>
    </p:spTree>
    <p:extLst>
      <p:ext uri="{BB962C8B-B14F-4D97-AF65-F5344CB8AC3E}">
        <p14:creationId xmlns:p14="http://schemas.microsoft.com/office/powerpoint/2010/main" val="41340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</a:t>
            </a:r>
            <a:r>
              <a:rPr lang="en-CA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Rogue came before </a:t>
            </a:r>
            <a:r>
              <a:rPr lang="en-CA" dirty="0" err="1" smtClean="0"/>
              <a:t>Nethack</a:t>
            </a:r>
            <a:r>
              <a:rPr lang="en-CA" dirty="0" smtClean="0"/>
              <a:t>.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have you found out so far…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Language?</a:t>
            </a:r>
            <a:endParaRPr lang="en-CA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Hardware?</a:t>
            </a:r>
            <a:endParaRPr lang="en-CA" dirty="0" smtClean="0"/>
          </a:p>
        </p:txBody>
      </p:sp>
      <p:pic>
        <p:nvPicPr>
          <p:cNvPr id="4" name="Picture 2" descr="Image result for rogue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81400"/>
            <a:ext cx="406002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</a:t>
            </a:r>
            <a:r>
              <a:rPr lang="en-CA" dirty="0" smtClean="0"/>
              <a:t>2 </a:t>
            </a:r>
            <a:r>
              <a:rPr lang="en-CA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“Rogue Like” games - Evolution</a:t>
            </a:r>
            <a:endParaRPr lang="en-CA" dirty="0" smtClean="0"/>
          </a:p>
        </p:txBody>
      </p:sp>
      <p:pic>
        <p:nvPicPr>
          <p:cNvPr id="5" name="Picture 2" descr="Image result for rogue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1"/>
            <a:ext cx="2438400" cy="141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ogue 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08325"/>
            <a:ext cx="56895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 – Level </a:t>
            </a:r>
            <a:r>
              <a:rPr lang="en-CA" dirty="0" smtClean="0"/>
              <a:t>2 </a:t>
            </a:r>
            <a:r>
              <a:rPr lang="en-CA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“Rogue Like” games - Evolution</a:t>
            </a:r>
            <a:endParaRPr lang="en-CA" dirty="0" smtClean="0"/>
          </a:p>
        </p:txBody>
      </p:sp>
      <p:pic>
        <p:nvPicPr>
          <p:cNvPr id="2050" name="Picture 2" descr="Image result for rogue g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ogue 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59516"/>
            <a:ext cx="4966547" cy="27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3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104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ICS3C0 / ICS4C0  (Grade 11 / 12 Computer Science)</vt:lpstr>
      <vt:lpstr>Module A1.1 – Sep 07</vt:lpstr>
      <vt:lpstr>Resources</vt:lpstr>
      <vt:lpstr>Debrief – Level 2</vt:lpstr>
      <vt:lpstr>Debrief – Level 2 (Cont’d)</vt:lpstr>
      <vt:lpstr>Debrief – Level 2 (Cont’d)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28</cp:revision>
  <dcterms:created xsi:type="dcterms:W3CDTF">2006-08-16T00:00:00Z</dcterms:created>
  <dcterms:modified xsi:type="dcterms:W3CDTF">2018-09-06T18:46:07Z</dcterms:modified>
</cp:coreProperties>
</file>