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D1.1 </a:t>
            </a:r>
            <a:r>
              <a:rPr lang="en-US" dirty="0"/>
              <a:t>– Sep </a:t>
            </a:r>
            <a:r>
              <a:rPr lang="en-US" dirty="0" smtClean="0"/>
              <a:t>10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Seating Plan / Attendance </a:t>
            </a:r>
          </a:p>
          <a:p>
            <a:pPr lvl="1"/>
            <a:r>
              <a:rPr lang="en-US" dirty="0" smtClean="0"/>
              <a:t>Discussion</a:t>
            </a:r>
            <a:r>
              <a:rPr lang="en-US" dirty="0"/>
              <a:t>: </a:t>
            </a:r>
            <a:r>
              <a:rPr lang="en-US" dirty="0" err="1" smtClean="0"/>
              <a:t>GitHub</a:t>
            </a:r>
            <a:r>
              <a:rPr lang="en-US" dirty="0" smtClean="0"/>
              <a:t> – Version Control Systems</a:t>
            </a:r>
            <a:endParaRPr lang="en-US" dirty="0"/>
          </a:p>
          <a:p>
            <a:pPr lvl="1"/>
            <a:r>
              <a:rPr lang="en-CA" dirty="0"/>
              <a:t>Module </a:t>
            </a:r>
            <a:r>
              <a:rPr lang="en-CA" dirty="0" smtClean="0"/>
              <a:t>D1 – </a:t>
            </a:r>
            <a:r>
              <a:rPr lang="en-CA" dirty="0" err="1" smtClean="0"/>
              <a:t>GitHub</a:t>
            </a:r>
            <a:r>
              <a:rPr lang="en-CA" dirty="0" smtClean="0"/>
              <a:t> Introduction – Level 1 &amp; 2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Due: Mod A.1 – </a:t>
            </a:r>
            <a:r>
              <a:rPr lang="en-US" dirty="0" err="1" smtClean="0"/>
              <a:t>Nethack</a:t>
            </a:r>
            <a:r>
              <a:rPr lang="en-US" dirty="0" smtClean="0"/>
              <a:t>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 err="1" smtClean="0"/>
              <a:t>GitHub</a:t>
            </a:r>
            <a:r>
              <a:rPr lang="en-US" dirty="0" smtClean="0"/>
              <a:t> Level 2 &amp; 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D1.1 </a:t>
            </a:r>
            <a:r>
              <a:rPr lang="en-US" dirty="0"/>
              <a:t>– Sep </a:t>
            </a:r>
            <a:r>
              <a:rPr lang="en-US" dirty="0" smtClean="0"/>
              <a:t>10</a:t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Seating Plan / Attendance </a:t>
            </a:r>
          </a:p>
          <a:p>
            <a:pPr lvl="1"/>
            <a:r>
              <a:rPr lang="en-US" dirty="0" smtClean="0"/>
              <a:t>Discussion</a:t>
            </a:r>
            <a:r>
              <a:rPr lang="en-US" dirty="0"/>
              <a:t>: </a:t>
            </a:r>
            <a:r>
              <a:rPr lang="en-US" dirty="0" err="1" smtClean="0"/>
              <a:t>GitHub</a:t>
            </a:r>
            <a:r>
              <a:rPr lang="en-US" dirty="0" smtClean="0"/>
              <a:t> – Version Control Systems</a:t>
            </a:r>
            <a:endParaRPr lang="en-US" dirty="0"/>
          </a:p>
          <a:p>
            <a:pPr lvl="1"/>
            <a:r>
              <a:rPr lang="en-CA" dirty="0"/>
              <a:t>Module </a:t>
            </a:r>
            <a:r>
              <a:rPr lang="en-CA" dirty="0" smtClean="0"/>
              <a:t>D1 – </a:t>
            </a:r>
            <a:r>
              <a:rPr lang="en-CA" dirty="0" err="1" smtClean="0"/>
              <a:t>GitHub</a:t>
            </a:r>
            <a:r>
              <a:rPr lang="en-CA" dirty="0" smtClean="0"/>
              <a:t> Introduction – Level </a:t>
            </a:r>
            <a:r>
              <a:rPr lang="en-CA" dirty="0" smtClean="0"/>
              <a:t>1, 2, 3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Due: Mod A.1 – </a:t>
            </a:r>
            <a:r>
              <a:rPr lang="en-US" dirty="0" err="1" smtClean="0"/>
              <a:t>Nethack</a:t>
            </a:r>
            <a:r>
              <a:rPr lang="en-US" dirty="0" smtClean="0"/>
              <a:t>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Tomorrow</a:t>
            </a:r>
            <a:r>
              <a:rPr lang="en-US" smtClean="0"/>
              <a:t>: </a:t>
            </a:r>
            <a:r>
              <a:rPr lang="en-US" smtClean="0"/>
              <a:t>Dr. </a:t>
            </a:r>
            <a:r>
              <a:rPr lang="en-US" dirty="0" smtClean="0"/>
              <a:t>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9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85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Module D1.1 – Sep 10 (ICS3C0)</vt:lpstr>
      <vt:lpstr>Module D1.1 – Sep 10 (ICS4C0)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29</cp:revision>
  <dcterms:created xsi:type="dcterms:W3CDTF">2006-08-16T00:00:00Z</dcterms:created>
  <dcterms:modified xsi:type="dcterms:W3CDTF">2018-09-10T13:18:14Z</dcterms:modified>
</cp:coreProperties>
</file>