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AI Job Presentation – </a:t>
            </a:r>
            <a:r>
              <a:rPr lang="en-US" sz="4000"/>
              <a:t>Dec </a:t>
            </a:r>
            <a:r>
              <a:rPr lang="en-US" sz="4000" smtClean="0"/>
              <a:t>11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3600" dirty="0"/>
              <a:t>(ICS3C0)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CA" dirty="0"/>
              <a:t>Module C.6 Artificial Intelligence – Level 4</a:t>
            </a:r>
          </a:p>
          <a:p>
            <a:pPr lvl="2"/>
            <a:r>
              <a:rPr lang="en-CA" dirty="0"/>
              <a:t>Will AI Take My Job? – Create a Presentation</a:t>
            </a:r>
          </a:p>
          <a:p>
            <a:pPr lvl="2"/>
            <a:r>
              <a:rPr lang="en-CA" dirty="0"/>
              <a:t>Pick A Topic – Check with Mr. Nestor</a:t>
            </a:r>
          </a:p>
          <a:p>
            <a:pPr lvl="2"/>
            <a:r>
              <a:rPr lang="en-CA" dirty="0"/>
              <a:t>DUE Tomorrow – Start of Class</a:t>
            </a:r>
          </a:p>
          <a:p>
            <a:pPr lvl="2"/>
            <a:endParaRPr lang="en-CA" dirty="0"/>
          </a:p>
          <a:p>
            <a:pPr lvl="2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>
                <a:solidFill>
                  <a:srgbClr val="FF0000"/>
                </a:solidFill>
              </a:rPr>
              <a:t>Friday, Dec 14</a:t>
            </a:r>
            <a:r>
              <a:rPr lang="en-CA" baseline="30000" dirty="0">
                <a:solidFill>
                  <a:srgbClr val="FF0000"/>
                </a:solidFill>
              </a:rPr>
              <a:t>th</a:t>
            </a:r>
            <a:r>
              <a:rPr lang="en-CA" dirty="0">
                <a:solidFill>
                  <a:srgbClr val="FF0000"/>
                </a:solidFill>
              </a:rPr>
              <a:t> : Unit Test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AI Job Presentation – Dec </a:t>
            </a:r>
            <a:r>
              <a:rPr lang="en-US" sz="4000" dirty="0" smtClean="0"/>
              <a:t>11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(ICS4C0</a:t>
            </a:r>
            <a:r>
              <a:rPr lang="en-US" sz="3600" dirty="0"/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CA" dirty="0"/>
          </a:p>
          <a:p>
            <a:pPr lvl="1"/>
            <a:r>
              <a:rPr lang="en-CA" dirty="0"/>
              <a:t>Module C.6 Artificial Intelligence – Level 4</a:t>
            </a:r>
          </a:p>
          <a:p>
            <a:pPr lvl="2"/>
            <a:r>
              <a:rPr lang="en-CA" dirty="0"/>
              <a:t>Will AI Take My Job? – Create a Presentation</a:t>
            </a:r>
          </a:p>
          <a:p>
            <a:pPr lvl="2"/>
            <a:r>
              <a:rPr lang="en-CA" dirty="0"/>
              <a:t>Pick A Topic – Check with Mr. Nestor</a:t>
            </a:r>
          </a:p>
          <a:p>
            <a:pPr lvl="2"/>
            <a:r>
              <a:rPr lang="en-CA" dirty="0"/>
              <a:t>DUE Tomorrow – Start of Class</a:t>
            </a:r>
          </a:p>
          <a:p>
            <a:pPr lvl="2"/>
            <a:endParaRPr lang="en-CA" dirty="0"/>
          </a:p>
          <a:p>
            <a:pPr lvl="2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>
                <a:solidFill>
                  <a:srgbClr val="FF0000"/>
                </a:solidFill>
              </a:rPr>
              <a:t>Friday, Dec 14</a:t>
            </a:r>
            <a:r>
              <a:rPr lang="en-CA" baseline="30000" dirty="0">
                <a:solidFill>
                  <a:srgbClr val="FF0000"/>
                </a:solidFill>
              </a:rPr>
              <a:t>th</a:t>
            </a:r>
            <a:r>
              <a:rPr lang="en-CA" dirty="0">
                <a:solidFill>
                  <a:srgbClr val="FF0000"/>
                </a:solidFill>
              </a:rPr>
              <a:t> : Unit Test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691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3C Unit Test Topics (draft)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CA" sz="2800" dirty="0"/>
              <a:t>Computer </a:t>
            </a:r>
            <a:r>
              <a:rPr lang="en-CA" sz="2800" dirty="0" smtClean="0"/>
              <a:t>Concepts</a:t>
            </a:r>
          </a:p>
          <a:p>
            <a:pPr marL="914400" lvl="1" indent="-514350"/>
            <a:r>
              <a:rPr lang="en-CA" sz="2000" dirty="0" smtClean="0"/>
              <a:t>Mod A.3 OS Concepts</a:t>
            </a:r>
          </a:p>
          <a:p>
            <a:pPr marL="914400" lvl="1" indent="-514350"/>
            <a:r>
              <a:rPr lang="en-CA" sz="2000" dirty="0"/>
              <a:t>Mod </a:t>
            </a:r>
            <a:r>
              <a:rPr lang="en-CA" sz="2000" dirty="0" smtClean="0"/>
              <a:t>A.4 </a:t>
            </a:r>
            <a:r>
              <a:rPr lang="en-CA" sz="2000" dirty="0"/>
              <a:t>Binary Numbers</a:t>
            </a:r>
          </a:p>
          <a:p>
            <a:pPr marL="914400" lvl="1" indent="-514350"/>
            <a:r>
              <a:rPr lang="en-CA" sz="2000" dirty="0" smtClean="0"/>
              <a:t>Mod A.5 Windows File System / Windows Files Worksheet</a:t>
            </a:r>
          </a:p>
          <a:p>
            <a:pPr marL="914400" lvl="1" indent="-514350"/>
            <a:r>
              <a:rPr lang="en-CA" sz="2000" dirty="0" smtClean="0"/>
              <a:t>Computer Languages Worksheet</a:t>
            </a:r>
            <a:endParaRPr lang="en-CA" sz="2000" dirty="0"/>
          </a:p>
          <a:p>
            <a:pPr marL="514350" indent="-514350">
              <a:buFont typeface="+mj-lt"/>
              <a:buAutoNum type="alphaUcPeriod"/>
            </a:pPr>
            <a:r>
              <a:rPr lang="en-CA" sz="2800" dirty="0" smtClean="0"/>
              <a:t>Python Programming</a:t>
            </a:r>
          </a:p>
          <a:p>
            <a:pPr marL="914400" lvl="1" indent="-514350"/>
            <a:r>
              <a:rPr lang="en-CA" sz="2400" dirty="0" smtClean="0"/>
              <a:t>Mod B.5 Python File Access</a:t>
            </a:r>
          </a:p>
          <a:p>
            <a:pPr marL="514350" indent="-514350">
              <a:buFont typeface="+mj-lt"/>
              <a:buAutoNum type="alphaUcPeriod"/>
            </a:pPr>
            <a:r>
              <a:rPr lang="en-CA" sz="2800" dirty="0" smtClean="0"/>
              <a:t>Case Stu</a:t>
            </a:r>
            <a:r>
              <a:rPr lang="en-CA" sz="2400" dirty="0" smtClean="0"/>
              <a:t>dies</a:t>
            </a:r>
          </a:p>
          <a:p>
            <a:pPr marL="914400" lvl="1" indent="-514350"/>
            <a:r>
              <a:rPr lang="en-CA" sz="2000" dirty="0" smtClean="0"/>
              <a:t>Case C.5 SIM Swap Fraud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16418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4C </a:t>
            </a:r>
            <a:r>
              <a:rPr lang="en-CA" dirty="0"/>
              <a:t>Unit Test Topics (draft)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32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144</Words>
  <Application>Microsoft Office PowerPoint</Application>
  <PresentationFormat>On-screen Show (4:3)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AI Job Presentation – Dec 11 (ICS3C0)</vt:lpstr>
      <vt:lpstr>AI Job Presentation – Dec 11 (ICS4C0)</vt:lpstr>
      <vt:lpstr>3C Unit Test Topics (draft)</vt:lpstr>
      <vt:lpstr>4C Unit Test Topics (draft)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184</cp:revision>
  <dcterms:created xsi:type="dcterms:W3CDTF">2006-08-16T00:00:00Z</dcterms:created>
  <dcterms:modified xsi:type="dcterms:W3CDTF">2018-12-10T17:28:59Z</dcterms:modified>
</cp:coreProperties>
</file>