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C.1 – </a:t>
            </a:r>
            <a:r>
              <a:rPr lang="en-US" dirty="0"/>
              <a:t>Sep </a:t>
            </a:r>
            <a:r>
              <a:rPr lang="en-US" dirty="0" smtClean="0"/>
              <a:t>20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C.1 Emoji Equity</a:t>
            </a:r>
          </a:p>
          <a:p>
            <a:pPr lvl="2"/>
            <a:r>
              <a:rPr lang="en-CA" dirty="0" smtClean="0"/>
              <a:t>Complete ASAP</a:t>
            </a:r>
            <a:endParaRPr lang="en-CA" dirty="0"/>
          </a:p>
          <a:p>
            <a:pPr lvl="2"/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Past Due: </a:t>
            </a:r>
            <a:r>
              <a:rPr lang="en-CA" dirty="0"/>
              <a:t>Module B.1 Python </a:t>
            </a:r>
            <a:r>
              <a:rPr lang="en-CA" dirty="0" smtClean="0"/>
              <a:t>Programming</a:t>
            </a:r>
          </a:p>
          <a:p>
            <a:pPr lvl="1"/>
            <a:r>
              <a:rPr lang="en-US" dirty="0"/>
              <a:t>TOMORROW: </a:t>
            </a:r>
            <a:r>
              <a:rPr lang="en-US" smtClean="0"/>
              <a:t>Continue Case Study C.1</a:t>
            </a:r>
            <a:endParaRPr lang="en-CA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B.2 </a:t>
            </a:r>
            <a:r>
              <a:rPr lang="en-US" dirty="0"/>
              <a:t>– Sep </a:t>
            </a:r>
            <a:r>
              <a:rPr lang="en-US" dirty="0" smtClean="0"/>
              <a:t>20</a:t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 </a:t>
            </a:r>
            <a:r>
              <a:rPr lang="en-CA" dirty="0" smtClean="0"/>
              <a:t>B.2 </a:t>
            </a:r>
            <a:r>
              <a:rPr lang="en-CA" dirty="0"/>
              <a:t>Java SWT Basics (Eclipse Juno)</a:t>
            </a:r>
          </a:p>
          <a:p>
            <a:pPr lvl="2"/>
            <a:r>
              <a:rPr lang="en-CA" dirty="0" smtClean="0"/>
              <a:t>Code the SWT Dialog Boxes</a:t>
            </a:r>
          </a:p>
          <a:p>
            <a:pPr lvl="2"/>
            <a:r>
              <a:rPr lang="en-CA" dirty="0" smtClean="0"/>
              <a:t>Code the Factorial Algorithm</a:t>
            </a:r>
            <a:endParaRPr lang="en-CA" dirty="0"/>
          </a:p>
          <a:p>
            <a:pPr lvl="1"/>
            <a:r>
              <a:rPr lang="en-CA" dirty="0"/>
              <a:t>Mod </a:t>
            </a:r>
            <a:r>
              <a:rPr lang="en-CA" dirty="0" smtClean="0"/>
              <a:t>B.3 SWT Math Project</a:t>
            </a:r>
          </a:p>
          <a:p>
            <a:pPr lvl="2"/>
            <a:r>
              <a:rPr lang="en-CA" dirty="0" smtClean="0"/>
              <a:t>Research Widgets</a:t>
            </a:r>
          </a:p>
          <a:p>
            <a:pPr lvl="2"/>
            <a:r>
              <a:rPr lang="en-CA" dirty="0" smtClean="0"/>
              <a:t>Begin Level 1 Design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Past Due: </a:t>
            </a:r>
            <a:r>
              <a:rPr lang="en-CA" dirty="0"/>
              <a:t>Module B.1 </a:t>
            </a:r>
            <a:r>
              <a:rPr lang="en-CA" dirty="0" smtClean="0"/>
              <a:t>Java Introduction</a:t>
            </a:r>
            <a:endParaRPr lang="en-CA" dirty="0"/>
          </a:p>
          <a:p>
            <a:pPr lvl="1"/>
            <a:r>
              <a:rPr lang="en-US" dirty="0" smtClean="0"/>
              <a:t>Tomorrow: </a:t>
            </a:r>
            <a:r>
              <a:rPr lang="en-US" dirty="0" smtClean="0"/>
              <a:t>Continue Module B.3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cbc.ca/1.4577726.1521131718!/fileImage/httpImage/image.jpg_gen/derivatives/16x9_780/facebook-emoj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.cbc.ca/1.3691113.1469569560!/fileImage/httpImage/image.png_gen/derivatives/16x9_780/diverse-goo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72443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Case Study C.1 – Sep 20 (ICS3C0)</vt:lpstr>
      <vt:lpstr>Module B.2 – Sep 20 (ICS4C0)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66</cp:revision>
  <dcterms:created xsi:type="dcterms:W3CDTF">2006-08-16T00:00:00Z</dcterms:created>
  <dcterms:modified xsi:type="dcterms:W3CDTF">2018-09-20T17:46:02Z</dcterms:modified>
</cp:coreProperties>
</file>