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Comments – Oct </a:t>
            </a:r>
            <a:r>
              <a:rPr lang="en-US" dirty="0" smtClean="0"/>
              <a:t>31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Python Comments Worksheet</a:t>
            </a:r>
          </a:p>
          <a:p>
            <a:pPr lvl="2"/>
            <a:r>
              <a:rPr lang="en-CA" dirty="0"/>
              <a:t>Hardcopy – Complete By End Of Class</a:t>
            </a:r>
            <a:endParaRPr lang="en-US" dirty="0"/>
          </a:p>
          <a:p>
            <a:pPr lvl="1"/>
            <a:r>
              <a:rPr lang="en-US" dirty="0" smtClean="0"/>
              <a:t>Slides </a:t>
            </a:r>
            <a:r>
              <a:rPr lang="en-US" dirty="0"/>
              <a:t>C.4 Virus Presentation </a:t>
            </a:r>
          </a:p>
          <a:p>
            <a:pPr lvl="2"/>
            <a:r>
              <a:rPr lang="en-CA" dirty="0" smtClean="0"/>
              <a:t>1 </a:t>
            </a:r>
            <a:r>
              <a:rPr lang="en-CA" dirty="0"/>
              <a:t>on 1 Presentations</a:t>
            </a:r>
          </a:p>
          <a:p>
            <a:pPr lvl="1"/>
            <a:r>
              <a:rPr lang="en-US" dirty="0" smtClean="0"/>
              <a:t>Marks </a:t>
            </a:r>
            <a:r>
              <a:rPr lang="en-US" dirty="0"/>
              <a:t>Spreadsheet</a:t>
            </a:r>
          </a:p>
          <a:p>
            <a:pPr lvl="2"/>
            <a:r>
              <a:rPr lang="en-US" dirty="0"/>
              <a:t>Mod B.4 – Programming Error Types, Keep Working</a:t>
            </a:r>
          </a:p>
          <a:p>
            <a:pPr lvl="2"/>
            <a:r>
              <a:rPr lang="en-US" dirty="0"/>
              <a:t>Catch Up other “holes”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Friday: </a:t>
            </a:r>
            <a:r>
              <a:rPr lang="en-CA" dirty="0" smtClean="0"/>
              <a:t>Review Topics (Early Release)</a:t>
            </a:r>
            <a:endParaRPr lang="en-CA" dirty="0"/>
          </a:p>
          <a:p>
            <a:pPr lvl="1"/>
            <a:r>
              <a:rPr lang="en-CA" dirty="0"/>
              <a:t>Next Week (Mon -Wed) : Midterm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</a:t>
            </a:r>
            <a:r>
              <a:rPr lang="en-US"/>
              <a:t>Oct </a:t>
            </a:r>
            <a:r>
              <a:rPr lang="en-US" smtClean="0"/>
              <a:t>31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3D </a:t>
            </a:r>
            <a:r>
              <a:rPr lang="en-CA" dirty="0" smtClean="0"/>
              <a:t>Tic </a:t>
            </a:r>
            <a:r>
              <a:rPr lang="en-CA" dirty="0" err="1" smtClean="0"/>
              <a:t>Tac</a:t>
            </a:r>
            <a:r>
              <a:rPr lang="en-CA" dirty="0" smtClean="0"/>
              <a:t> Toe</a:t>
            </a:r>
            <a:endParaRPr lang="en-CA" dirty="0"/>
          </a:p>
          <a:p>
            <a:pPr lvl="2"/>
            <a:r>
              <a:rPr lang="en-CA" dirty="0" smtClean="0"/>
              <a:t>Follow Interface specification</a:t>
            </a:r>
          </a:p>
          <a:p>
            <a:pPr lvl="2"/>
            <a:r>
              <a:rPr lang="en-CA" dirty="0" smtClean="0"/>
              <a:t>Work in teams of 2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Fri – Monday : Review Topics</a:t>
            </a:r>
          </a:p>
          <a:p>
            <a:pPr lvl="1"/>
            <a:r>
              <a:rPr lang="en-CA" dirty="0" smtClean="0"/>
              <a:t>Next </a:t>
            </a:r>
            <a:r>
              <a:rPr lang="en-CA" dirty="0"/>
              <a:t>Week </a:t>
            </a:r>
            <a:r>
              <a:rPr lang="en-CA" dirty="0" smtClean="0"/>
              <a:t>(Tue - Wed</a:t>
            </a:r>
            <a:r>
              <a:rPr lang="en-CA" dirty="0"/>
              <a:t>) : </a:t>
            </a:r>
            <a:r>
              <a:rPr lang="en-CA" dirty="0" smtClean="0"/>
              <a:t>Midterm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Comments – Oct 31 (ICS3C0)</vt:lpstr>
      <vt:lpstr>Mod B.4 Student Database – Oct 31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129</cp:revision>
  <dcterms:created xsi:type="dcterms:W3CDTF">2006-08-16T00:00:00Z</dcterms:created>
  <dcterms:modified xsi:type="dcterms:W3CDTF">2018-10-31T17:06:48Z</dcterms:modified>
</cp:coreProperties>
</file>