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14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Debrief: Basic Math &amp; Strings</a:t>
            </a:r>
          </a:p>
          <a:p>
            <a:pPr lvl="1"/>
            <a:r>
              <a:rPr lang="en-CA" dirty="0" smtClean="0"/>
              <a:t>Module </a:t>
            </a:r>
            <a:r>
              <a:rPr lang="en-CA" dirty="0"/>
              <a:t>B1 Python Programming</a:t>
            </a:r>
            <a:endParaRPr lang="en-CA" dirty="0" smtClean="0"/>
          </a:p>
          <a:p>
            <a:pPr lvl="2"/>
            <a:r>
              <a:rPr lang="en-CA" dirty="0" smtClean="0"/>
              <a:t>Level 1 – Basic Math &amp; Strings (Complete)</a:t>
            </a:r>
          </a:p>
          <a:p>
            <a:pPr lvl="2"/>
            <a:r>
              <a:rPr lang="en-CA" dirty="0" smtClean="0"/>
              <a:t>Level 2 </a:t>
            </a:r>
            <a:r>
              <a:rPr lang="en-CA" dirty="0"/>
              <a:t>– </a:t>
            </a:r>
            <a:r>
              <a:rPr lang="en-CA" dirty="0" smtClean="0"/>
              <a:t>Booleans &amp; Variables (Begin)</a:t>
            </a:r>
            <a:endParaRPr lang="en-CA" dirty="0"/>
          </a:p>
          <a:p>
            <a:pPr lvl="2"/>
            <a:endParaRPr lang="en-CA" dirty="0" smtClean="0"/>
          </a:p>
          <a:p>
            <a:pPr lvl="1"/>
            <a:r>
              <a:rPr lang="en-CA" dirty="0" err="1" smtClean="0"/>
              <a:t>GitHub</a:t>
            </a:r>
            <a:r>
              <a:rPr lang="en-CA" dirty="0" smtClean="0"/>
              <a:t> Repository</a:t>
            </a:r>
          </a:p>
          <a:p>
            <a:pPr lvl="2"/>
            <a:r>
              <a:rPr lang="en-CA" dirty="0" smtClean="0"/>
              <a:t>Email URL to Mr. Nestor (</a:t>
            </a:r>
            <a:r>
              <a:rPr lang="en-CA" dirty="0" smtClean="0">
                <a:hlinkClick r:id="rId2"/>
              </a:rPr>
              <a:t>p0079141@pdsb.net</a:t>
            </a:r>
            <a:r>
              <a:rPr lang="en-CA" dirty="0" smtClean="0"/>
              <a:t>)</a:t>
            </a:r>
          </a:p>
          <a:p>
            <a:pPr lvl="2"/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Past Due: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Modue</a:t>
            </a:r>
            <a:r>
              <a:rPr lang="en-US" dirty="0" smtClean="0"/>
              <a:t> D1</a:t>
            </a:r>
          </a:p>
          <a:p>
            <a:pPr lvl="1"/>
            <a:r>
              <a:rPr lang="en-US" dirty="0" smtClean="0"/>
              <a:t>Monday</a:t>
            </a:r>
            <a:r>
              <a:rPr lang="en-US" dirty="0"/>
              <a:t>: More Java Introduction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</a:t>
            </a:r>
            <a:r>
              <a:rPr lang="en-US"/>
              <a:t>Sep </a:t>
            </a:r>
            <a:r>
              <a:rPr lang="en-US" smtClean="0"/>
              <a:t>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Module </a:t>
            </a:r>
            <a:r>
              <a:rPr lang="en-CA" dirty="0" smtClean="0"/>
              <a:t>B1 </a:t>
            </a:r>
            <a:r>
              <a:rPr lang="en-CA" dirty="0"/>
              <a:t>– </a:t>
            </a:r>
            <a:r>
              <a:rPr lang="en-CA" dirty="0" smtClean="0"/>
              <a:t>Java </a:t>
            </a:r>
            <a:r>
              <a:rPr lang="en-CA" dirty="0"/>
              <a:t>Introduction</a:t>
            </a:r>
          </a:p>
          <a:p>
            <a:pPr lvl="2"/>
            <a:r>
              <a:rPr lang="en-CA" dirty="0" smtClean="0"/>
              <a:t>Level1 &amp; Level 2 (Complete)</a:t>
            </a:r>
            <a:endParaRPr lang="en-CA" dirty="0"/>
          </a:p>
          <a:p>
            <a:pPr lvl="2"/>
            <a:r>
              <a:rPr lang="en-CA" dirty="0" smtClean="0"/>
              <a:t>Level 3 Conditionals &amp; Arrays (Begin)</a:t>
            </a:r>
          </a:p>
          <a:p>
            <a:pPr lvl="2"/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Past Due: </a:t>
            </a:r>
            <a:r>
              <a:rPr lang="en-US" dirty="0" err="1" smtClean="0"/>
              <a:t>GitHub</a:t>
            </a:r>
            <a:r>
              <a:rPr lang="en-US" dirty="0" smtClean="0"/>
              <a:t> Introduction</a:t>
            </a:r>
          </a:p>
          <a:p>
            <a:pPr lvl="1"/>
            <a:r>
              <a:rPr lang="en-US" dirty="0" smtClean="0"/>
              <a:t>Monday: More Java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Integers &amp;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Try the following:</a:t>
            </a:r>
          </a:p>
          <a:p>
            <a:pPr marL="457200" lvl="1" indent="0">
              <a:buNone/>
            </a:pPr>
            <a:r>
              <a:rPr lang="en-CA" sz="2400" dirty="0" smtClean="0"/>
              <a:t>8 / 4</a:t>
            </a:r>
          </a:p>
          <a:p>
            <a:pPr marL="457200" lvl="1" indent="0">
              <a:buNone/>
            </a:pPr>
            <a:r>
              <a:rPr lang="en-CA" sz="2400" dirty="0"/>
              <a:t>r</a:t>
            </a:r>
            <a:r>
              <a:rPr lang="en-CA" sz="2400" dirty="0" smtClean="0"/>
              <a:t>ound (8 / 4)</a:t>
            </a:r>
          </a:p>
          <a:p>
            <a:endParaRPr lang="en-CA" sz="2400" dirty="0"/>
          </a:p>
          <a:p>
            <a:r>
              <a:rPr lang="en-CA" sz="2400" dirty="0" smtClean="0"/>
              <a:t>Try the following:</a:t>
            </a:r>
            <a:br>
              <a:rPr lang="en-CA" sz="2400" dirty="0" smtClean="0"/>
            </a:br>
            <a:r>
              <a:rPr lang="en-CA" sz="2400" dirty="0" smtClean="0"/>
              <a:t>8 / 3</a:t>
            </a:r>
            <a:br>
              <a:rPr lang="en-CA" sz="2400" dirty="0" smtClean="0"/>
            </a:br>
            <a:r>
              <a:rPr lang="en-CA" sz="2400" dirty="0" smtClean="0"/>
              <a:t>round (8 / </a:t>
            </a:r>
            <a:r>
              <a:rPr lang="en-CA" sz="2400" dirty="0" smtClean="0"/>
              <a:t>3)</a:t>
            </a:r>
            <a:endParaRPr lang="en-CA" sz="2400" dirty="0" smtClean="0"/>
          </a:p>
          <a:p>
            <a:endParaRPr lang="en-CA" sz="2400" dirty="0"/>
          </a:p>
          <a:p>
            <a:r>
              <a:rPr lang="en-CA" sz="2400" dirty="0" smtClean="0"/>
              <a:t>What is the purpose of the “round()” function?</a:t>
            </a:r>
          </a:p>
          <a:p>
            <a:endParaRPr lang="en-CA" sz="2400" dirty="0"/>
          </a:p>
          <a:p>
            <a:r>
              <a:rPr lang="en-CA" sz="2400" dirty="0" smtClean="0"/>
              <a:t>What is the difference between an “integer” and a “float”?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0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“=“ Vs “==“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5 = 5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5 == 5</a:t>
            </a:r>
          </a:p>
          <a:p>
            <a:endParaRPr lang="en-CA" dirty="0"/>
          </a:p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guess = 5</a:t>
            </a:r>
            <a:br>
              <a:rPr lang="en-CA" dirty="0" smtClean="0"/>
            </a:br>
            <a:r>
              <a:rPr lang="en-CA" dirty="0" smtClean="0"/>
              <a:t>guess == 5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“=“ Vs “==“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Assignment Operator “=“</a:t>
            </a:r>
          </a:p>
          <a:p>
            <a:pPr lvl="1"/>
            <a:r>
              <a:rPr lang="en-CA" dirty="0" smtClean="0"/>
              <a:t>Example:  guess = 5 </a:t>
            </a:r>
          </a:p>
          <a:p>
            <a:pPr lvl="1"/>
            <a:r>
              <a:rPr lang="en-CA" dirty="0" smtClean="0"/>
              <a:t>Means: Make “guess” have the value of 5</a:t>
            </a:r>
          </a:p>
          <a:p>
            <a:pPr lvl="1"/>
            <a:endParaRPr lang="en-CA" dirty="0"/>
          </a:p>
          <a:p>
            <a:r>
              <a:rPr lang="en-CA" dirty="0" smtClean="0"/>
              <a:t>Comparison Operator “==“</a:t>
            </a:r>
          </a:p>
          <a:p>
            <a:pPr lvl="1"/>
            <a:r>
              <a:rPr lang="en-CA" dirty="0"/>
              <a:t>Example:  guess </a:t>
            </a:r>
            <a:r>
              <a:rPr lang="en-CA" dirty="0" smtClean="0"/>
              <a:t>== </a:t>
            </a:r>
            <a:r>
              <a:rPr lang="en-CA" dirty="0"/>
              <a:t>5 </a:t>
            </a:r>
          </a:p>
          <a:p>
            <a:pPr lvl="1"/>
            <a:r>
              <a:rPr lang="en-CA" dirty="0" smtClean="0"/>
              <a:t>Means: Is the value of “guess” equal to 5?</a:t>
            </a:r>
          </a:p>
          <a:p>
            <a:pPr lvl="1"/>
            <a:endParaRPr lang="en-CA" dirty="0"/>
          </a:p>
          <a:p>
            <a:r>
              <a:rPr lang="en-CA" dirty="0" smtClean="0"/>
              <a:t>Note: In programming “guess” is called a </a:t>
            </a:r>
            <a:r>
              <a:rPr lang="en-CA" i="1" dirty="0" smtClean="0"/>
              <a:t>variable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5 == 6</a:t>
            </a:r>
            <a:br>
              <a:rPr lang="en-CA" dirty="0" smtClean="0"/>
            </a:br>
            <a:r>
              <a:rPr lang="en-CA" dirty="0" smtClean="0"/>
              <a:t>5 != 6</a:t>
            </a:r>
            <a:br>
              <a:rPr lang="en-CA" dirty="0" smtClean="0"/>
            </a:br>
            <a:r>
              <a:rPr lang="en-CA" dirty="0" smtClean="0"/>
              <a:t>5 &lt; 6</a:t>
            </a:r>
            <a:br>
              <a:rPr lang="en-CA" dirty="0" smtClean="0"/>
            </a:br>
            <a:r>
              <a:rPr lang="en-CA" dirty="0" smtClean="0"/>
              <a:t>5 &gt; 6</a:t>
            </a:r>
            <a:br>
              <a:rPr lang="en-CA" dirty="0" smtClean="0"/>
            </a:br>
            <a:r>
              <a:rPr lang="en-CA" dirty="0" smtClean="0"/>
              <a:t>5 &lt;= 6</a:t>
            </a:r>
            <a:br>
              <a:rPr lang="en-CA" dirty="0" smtClean="0"/>
            </a:br>
            <a:r>
              <a:rPr lang="en-CA" dirty="0" smtClean="0"/>
              <a:t>5 &gt;= </a:t>
            </a:r>
            <a:r>
              <a:rPr lang="en-CA" dirty="0"/>
              <a:t>6</a:t>
            </a:r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0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dog</a:t>
            </a:r>
          </a:p>
          <a:p>
            <a:endParaRPr lang="en-CA" dirty="0"/>
          </a:p>
          <a:p>
            <a:r>
              <a:rPr lang="en-CA" dirty="0"/>
              <a:t>Try the following:</a:t>
            </a:r>
            <a:br>
              <a:rPr lang="en-CA" dirty="0"/>
            </a:br>
            <a:r>
              <a:rPr lang="en-CA" dirty="0" smtClean="0"/>
              <a:t>“dog”</a:t>
            </a:r>
          </a:p>
          <a:p>
            <a:endParaRPr lang="en-CA" dirty="0" smtClean="0"/>
          </a:p>
          <a:p>
            <a:r>
              <a:rPr lang="en-CA" dirty="0"/>
              <a:t>Try the following:</a:t>
            </a:r>
            <a:br>
              <a:rPr lang="en-CA" dirty="0"/>
            </a:br>
            <a:r>
              <a:rPr lang="en-CA" dirty="0" err="1" smtClean="0"/>
              <a:t>MyPet</a:t>
            </a:r>
            <a:r>
              <a:rPr lang="en-CA" dirty="0" smtClean="0"/>
              <a:t> = “dog”</a:t>
            </a:r>
            <a:br>
              <a:rPr lang="en-CA" dirty="0" smtClean="0"/>
            </a:br>
            <a:r>
              <a:rPr lang="en-CA" dirty="0" err="1" smtClean="0"/>
              <a:t>MyPet</a:t>
            </a:r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 (Concatenation)</a:t>
            </a:r>
            <a:br>
              <a:rPr lang="en-CA" dirty="0" smtClean="0"/>
            </a:br>
            <a:r>
              <a:rPr lang="en-CA" dirty="0" smtClean="0"/>
              <a:t>“My pet is “ + </a:t>
            </a:r>
            <a:r>
              <a:rPr lang="en-CA" dirty="0" err="1" smtClean="0"/>
              <a:t>MyPet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Try the following</a:t>
            </a:r>
            <a:r>
              <a:rPr lang="en-CA" dirty="0" smtClean="0"/>
              <a:t>: (Replication)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 smtClean="0"/>
              <a:t>MyPet</a:t>
            </a:r>
            <a:r>
              <a:rPr lang="en-CA" dirty="0" smtClean="0"/>
              <a:t> = “cat” * 3</a:t>
            </a:r>
            <a:br>
              <a:rPr lang="en-CA" dirty="0" smtClean="0"/>
            </a:br>
            <a:r>
              <a:rPr lang="en-CA" dirty="0"/>
              <a:t>“My pet is “ + </a:t>
            </a:r>
            <a:r>
              <a:rPr lang="en-CA" dirty="0" err="1"/>
              <a:t>MyPet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/>
              <a:t>Try the following:</a:t>
            </a:r>
            <a:br>
              <a:rPr lang="en-CA" dirty="0"/>
            </a:br>
            <a:r>
              <a:rPr lang="en-CA" dirty="0"/>
              <a:t>“My pet is </a:t>
            </a:r>
            <a:r>
              <a:rPr lang="en-CA" dirty="0" smtClean="0"/>
              <a:t>dog“ </a:t>
            </a:r>
            <a:r>
              <a:rPr lang="en-CA" dirty="0" smtClean="0"/>
              <a:t>- “dog”</a:t>
            </a:r>
            <a:br>
              <a:rPr lang="en-CA" dirty="0" smtClean="0"/>
            </a:br>
            <a:r>
              <a:rPr lang="en-CA" dirty="0" err="1"/>
              <a:t>MyPet</a:t>
            </a:r>
            <a:r>
              <a:rPr lang="en-CA" dirty="0"/>
              <a:t> = “</a:t>
            </a:r>
            <a:r>
              <a:rPr lang="en-CA" dirty="0" smtClean="0"/>
              <a:t>cat </a:t>
            </a:r>
            <a:r>
              <a:rPr lang="en-CA" dirty="0" err="1" smtClean="0"/>
              <a:t>cat</a:t>
            </a:r>
            <a:r>
              <a:rPr lang="en-CA" dirty="0" smtClean="0"/>
              <a:t> </a:t>
            </a:r>
            <a:r>
              <a:rPr lang="en-CA" dirty="0" err="1" smtClean="0"/>
              <a:t>cat</a:t>
            </a:r>
            <a:r>
              <a:rPr lang="en-CA" dirty="0" smtClean="0"/>
              <a:t>” </a:t>
            </a:r>
            <a:r>
              <a:rPr lang="en-CA" dirty="0" smtClean="0"/>
              <a:t>/ </a:t>
            </a:r>
            <a:r>
              <a:rPr lang="en-CA" dirty="0"/>
              <a:t>3</a:t>
            </a:r>
            <a:br>
              <a:rPr lang="en-CA" dirty="0"/>
            </a:b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Try the following</a:t>
            </a:r>
            <a:r>
              <a:rPr lang="en-CA" dirty="0" smtClean="0"/>
              <a:t>: 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“cat”[0]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“cat</a:t>
            </a:r>
            <a:r>
              <a:rPr lang="en-CA" dirty="0" smtClean="0"/>
              <a:t>”[1]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“cat</a:t>
            </a:r>
            <a:r>
              <a:rPr lang="en-CA" dirty="0" smtClean="0"/>
              <a:t>”[2]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 smtClean="0"/>
              <a:t>Note: In programming , things begin with zero</a:t>
            </a:r>
          </a:p>
          <a:p>
            <a:endParaRPr lang="en-CA" dirty="0" smtClean="0"/>
          </a:p>
          <a:p>
            <a:r>
              <a:rPr lang="en-CA" dirty="0" smtClean="0"/>
              <a:t>Note: In Python “[]” is the Index operator</a:t>
            </a:r>
            <a:br>
              <a:rPr lang="en-CA" dirty="0" smtClean="0"/>
            </a:br>
            <a:r>
              <a:rPr lang="en-CA" dirty="0" err="1" smtClean="0"/>
              <a:t>MyPet</a:t>
            </a:r>
            <a:r>
              <a:rPr lang="en-CA" dirty="0" smtClean="0"/>
              <a:t> = ‘p’ + ‘a’ + ‘r’ + ‘r’ + ‘o’ + ‘t’</a:t>
            </a:r>
            <a:br>
              <a:rPr lang="en-CA" dirty="0" smtClean="0"/>
            </a:br>
            <a:r>
              <a:rPr lang="en-CA" dirty="0" err="1" smtClean="0"/>
              <a:t>MyPet</a:t>
            </a:r>
            <a:r>
              <a:rPr lang="en-CA" dirty="0" smtClean="0"/>
              <a:t>[5-1]</a:t>
            </a: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202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Module B1 – Sep 14 (ICS3C0)</vt:lpstr>
      <vt:lpstr>Module B1 – Sep 14 (ICS4C0)</vt:lpstr>
      <vt:lpstr>Integers &amp; Floats</vt:lpstr>
      <vt:lpstr>“=“ Vs “==“</vt:lpstr>
      <vt:lpstr>“=“ Vs “==“</vt:lpstr>
      <vt:lpstr>Comparison Operators</vt:lpstr>
      <vt:lpstr>Strings</vt:lpstr>
      <vt:lpstr>String Operators</vt:lpstr>
      <vt:lpstr>String Indexes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51</cp:revision>
  <dcterms:created xsi:type="dcterms:W3CDTF">2006-08-16T00:00:00Z</dcterms:created>
  <dcterms:modified xsi:type="dcterms:W3CDTF">2018-09-14T18:51:42Z</dcterms:modified>
</cp:coreProperties>
</file>