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Course Introduction / Outline</a:t>
            </a:r>
          </a:p>
          <a:p>
            <a:pPr lvl="2"/>
            <a:r>
              <a:rPr lang="en-CA" dirty="0"/>
              <a:t>Expectations</a:t>
            </a:r>
          </a:p>
          <a:p>
            <a:pPr lvl="2"/>
            <a:r>
              <a:rPr lang="en-CA" dirty="0"/>
              <a:t>Marks Spreadsheet</a:t>
            </a:r>
          </a:p>
          <a:p>
            <a:pPr lvl="1"/>
            <a:r>
              <a:rPr lang="en-CA" dirty="0"/>
              <a:t>Module B.1 Python Programming</a:t>
            </a:r>
          </a:p>
          <a:p>
            <a:pPr lvl="2"/>
            <a:r>
              <a:rPr lang="en-CA" dirty="0"/>
              <a:t>Level 1 – Basic Math &amp; Strings (Complete)</a:t>
            </a:r>
          </a:p>
          <a:p>
            <a:pPr lvl="2"/>
            <a:r>
              <a:rPr lang="en-CA" dirty="0"/>
              <a:t>Level 2 – Booleans &amp; Variables (Complete)</a:t>
            </a:r>
          </a:p>
          <a:p>
            <a:pPr lvl="2"/>
            <a:r>
              <a:rPr lang="en-CA" dirty="0"/>
              <a:t>Level 3 – Lists  &amp; Logic(Complete)</a:t>
            </a:r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TOMORROW: Module B.1 QUIZ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17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Course Introduction / Outline</a:t>
            </a:r>
          </a:p>
          <a:p>
            <a:pPr lvl="2"/>
            <a:r>
              <a:rPr lang="en-CA" dirty="0"/>
              <a:t>Expectations</a:t>
            </a:r>
          </a:p>
          <a:p>
            <a:pPr lvl="2"/>
            <a:r>
              <a:rPr lang="en-CA" dirty="0"/>
              <a:t>Marks Spreadsheet</a:t>
            </a:r>
          </a:p>
          <a:p>
            <a:pPr lvl="1"/>
            <a:r>
              <a:rPr lang="en-CA" dirty="0" smtClean="0"/>
              <a:t>Java Programming</a:t>
            </a:r>
            <a:endParaRPr lang="en-CA" dirty="0"/>
          </a:p>
          <a:p>
            <a:pPr lvl="2"/>
            <a:r>
              <a:rPr lang="en-CA" dirty="0" smtClean="0"/>
              <a:t>Mod B.1 Java Introduction (</a:t>
            </a:r>
            <a:r>
              <a:rPr lang="en-CA" dirty="0" err="1" smtClean="0"/>
              <a:t>DrJava</a:t>
            </a:r>
            <a:r>
              <a:rPr lang="en-CA" dirty="0" smtClean="0"/>
              <a:t>)</a:t>
            </a:r>
            <a:endParaRPr lang="en-CA" dirty="0" smtClean="0"/>
          </a:p>
          <a:p>
            <a:pPr lvl="2"/>
            <a:r>
              <a:rPr lang="en-CA" dirty="0" smtClean="0"/>
              <a:t>Mod B.1 Java SWT Basics (Eclipse Juno)</a:t>
            </a:r>
            <a:endParaRPr lang="en-CA" dirty="0" smtClean="0"/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More Java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Module B1 – Sep 18 (ICS3C0)</vt:lpstr>
      <vt:lpstr>Module B1 – Sep 17 (ICS4C0)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56</cp:revision>
  <dcterms:created xsi:type="dcterms:W3CDTF">2006-08-16T00:00:00Z</dcterms:created>
  <dcterms:modified xsi:type="dcterms:W3CDTF">2018-09-18T17:17:09Z</dcterms:modified>
</cp:coreProperties>
</file>