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C.3 </a:t>
            </a:r>
            <a:r>
              <a:rPr lang="en-US" dirty="0" err="1"/>
              <a:t>Ransomware</a:t>
            </a:r>
            <a:r>
              <a:rPr lang="en-US" dirty="0"/>
              <a:t> Analysis – Oct 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/>
              <a:t>Case Study C.3 </a:t>
            </a:r>
            <a:r>
              <a:rPr lang="en-CA" dirty="0" err="1"/>
              <a:t>Ransomware</a:t>
            </a:r>
            <a:r>
              <a:rPr lang="en-CA" dirty="0"/>
              <a:t> Analysis</a:t>
            </a:r>
          </a:p>
          <a:p>
            <a:pPr lvl="2"/>
            <a:r>
              <a:rPr lang="en-CA" dirty="0"/>
              <a:t>Begin Today / Complete For Homework</a:t>
            </a:r>
          </a:p>
          <a:p>
            <a:pPr lvl="1"/>
            <a:r>
              <a:rPr lang="en-CA" dirty="0"/>
              <a:t>Mark Spreadsheet </a:t>
            </a:r>
          </a:p>
          <a:p>
            <a:pPr lvl="2"/>
            <a:r>
              <a:rPr lang="en-CA" dirty="0"/>
              <a:t>Catch-Up / Fill in those </a:t>
            </a:r>
            <a:r>
              <a:rPr lang="en-CA" dirty="0" smtClean="0"/>
              <a:t>Blanks!</a:t>
            </a: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/>
              <a:t>Monday: Virus Presentations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1980s /1990s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Method: Disk Based</a:t>
            </a:r>
          </a:p>
          <a:p>
            <a:pPr lvl="1"/>
            <a:r>
              <a:rPr lang="en-CA" dirty="0" smtClean="0"/>
              <a:t>Transmitted by sharing “infected” floppy disks </a:t>
            </a:r>
            <a:br>
              <a:rPr lang="en-CA" dirty="0" smtClean="0"/>
            </a:br>
            <a:r>
              <a:rPr lang="en-CA" dirty="0" smtClean="0"/>
              <a:t>(or USB memory stick) </a:t>
            </a:r>
          </a:p>
          <a:p>
            <a:endParaRPr lang="en-CA" dirty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Cause Mischief</a:t>
            </a:r>
          </a:p>
          <a:p>
            <a:pPr lvl="1"/>
            <a:r>
              <a:rPr lang="en-CA" dirty="0" smtClean="0"/>
              <a:t>Bragging Rights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Crash Computer</a:t>
            </a:r>
          </a:p>
          <a:p>
            <a:pPr lvl="1"/>
            <a:r>
              <a:rPr lang="en-CA" dirty="0" smtClean="0"/>
              <a:t>Corrupt Your Data And Programs</a:t>
            </a:r>
          </a:p>
          <a:p>
            <a:pPr lvl="1"/>
            <a:r>
              <a:rPr lang="en-CA" dirty="0" smtClean="0"/>
              <a:t>Print a funny message to your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6069">
            <a:off x="4858495" y="2822588"/>
            <a:ext cx="381444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2000s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Method: Email Based / Web Based</a:t>
            </a:r>
          </a:p>
          <a:p>
            <a:pPr lvl="1"/>
            <a:r>
              <a:rPr lang="en-CA" dirty="0" smtClean="0"/>
              <a:t>Transmitted by “infected” emails</a:t>
            </a:r>
          </a:p>
          <a:p>
            <a:pPr lvl="1"/>
            <a:r>
              <a:rPr lang="en-CA" dirty="0"/>
              <a:t>Transmitted by </a:t>
            </a:r>
            <a:r>
              <a:rPr lang="en-CA" dirty="0" smtClean="0"/>
              <a:t>“hacked” web sites</a:t>
            </a:r>
            <a:endParaRPr lang="en-CA" dirty="0"/>
          </a:p>
          <a:p>
            <a:pPr lvl="1"/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Trick You into “clicking” on the </a:t>
            </a:r>
            <a:br>
              <a:rPr lang="en-CA" dirty="0" smtClean="0"/>
            </a:br>
            <a:r>
              <a:rPr lang="en-CA" dirty="0" smtClean="0"/>
              <a:t>virus software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Hack your computer</a:t>
            </a:r>
          </a:p>
          <a:p>
            <a:pPr lvl="1"/>
            <a:r>
              <a:rPr lang="en-CA" dirty="0" smtClean="0"/>
              <a:t>Steal your “contacts” list</a:t>
            </a:r>
          </a:p>
          <a:p>
            <a:pPr lvl="1"/>
            <a:r>
              <a:rPr lang="en-CA" dirty="0" smtClean="0"/>
              <a:t>Loss of personal (Financial) information</a:t>
            </a:r>
          </a:p>
          <a:p>
            <a:pPr lvl="1"/>
            <a:r>
              <a:rPr lang="en-CA" dirty="0" smtClean="0"/>
              <a:t>Financial Scams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nigerian prince sc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4889">
            <a:off x="5420779" y="2783584"/>
            <a:ext cx="3146703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2010s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Method: Network Based</a:t>
            </a:r>
          </a:p>
          <a:p>
            <a:pPr lvl="1"/>
            <a:r>
              <a:rPr lang="en-CA" dirty="0" smtClean="0"/>
              <a:t>Direct Attack on your PC/Device </a:t>
            </a:r>
            <a:br>
              <a:rPr lang="en-CA" dirty="0" smtClean="0"/>
            </a:br>
            <a:r>
              <a:rPr lang="en-CA" dirty="0" smtClean="0"/>
              <a:t>through your Internet Connection</a:t>
            </a:r>
          </a:p>
          <a:p>
            <a:pPr lvl="1"/>
            <a:r>
              <a:rPr lang="en-CA" dirty="0" smtClean="0"/>
              <a:t>Defeat the “Firewall” Software on your PC / Device.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To exploit the </a:t>
            </a:r>
            <a:r>
              <a:rPr lang="en-CA" dirty="0" smtClean="0"/>
              <a:t>software vulnerabilities </a:t>
            </a:r>
            <a:br>
              <a:rPr lang="en-CA" dirty="0" smtClean="0"/>
            </a:br>
            <a:r>
              <a:rPr lang="en-CA" dirty="0" smtClean="0"/>
              <a:t>of Operating </a:t>
            </a:r>
            <a:r>
              <a:rPr lang="en-CA" dirty="0" smtClean="0"/>
              <a:t>System &amp; </a:t>
            </a:r>
            <a:r>
              <a:rPr lang="en-CA" dirty="0" smtClean="0"/>
              <a:t>Programs</a:t>
            </a:r>
          </a:p>
          <a:p>
            <a:pPr lvl="1"/>
            <a:r>
              <a:rPr lang="en-CA" dirty="0" smtClean="0"/>
              <a:t>To </a:t>
            </a:r>
            <a:r>
              <a:rPr lang="en-CA" dirty="0" smtClean="0"/>
              <a:t>keep ahead of the security fixes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provided by Microsoft / Apple / Android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Hack your computer</a:t>
            </a:r>
          </a:p>
          <a:p>
            <a:pPr lvl="1"/>
            <a:r>
              <a:rPr lang="en-CA" dirty="0" smtClean="0"/>
              <a:t>Steal your “contacts” list</a:t>
            </a:r>
          </a:p>
          <a:p>
            <a:pPr lvl="1"/>
            <a:r>
              <a:rPr lang="en-CA" dirty="0" smtClean="0"/>
              <a:t>Loss of personal (Financial) information</a:t>
            </a:r>
          </a:p>
          <a:p>
            <a:pPr lvl="1"/>
            <a:r>
              <a:rPr lang="en-CA" dirty="0" smtClean="0"/>
              <a:t>Financial Scams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computer security upd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5260">
            <a:off x="5193899" y="3025366"/>
            <a:ext cx="3725843" cy="238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Government “Worms”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Method: Network Based</a:t>
            </a:r>
          </a:p>
          <a:p>
            <a:pPr lvl="1"/>
            <a:r>
              <a:rPr lang="en-CA" dirty="0" smtClean="0"/>
              <a:t>Direct Attack on Government Network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Steal state secrets </a:t>
            </a:r>
          </a:p>
          <a:p>
            <a:pPr lvl="1"/>
            <a:r>
              <a:rPr lang="en-CA" dirty="0" smtClean="0"/>
              <a:t>Military info</a:t>
            </a:r>
          </a:p>
          <a:p>
            <a:pPr lvl="1"/>
            <a:r>
              <a:rPr lang="en-CA" dirty="0" smtClean="0"/>
              <a:t>Damage Systems </a:t>
            </a:r>
          </a:p>
          <a:p>
            <a:pPr lvl="1"/>
            <a:r>
              <a:rPr lang="en-CA" dirty="0" smtClean="0"/>
              <a:t>Destroy Equipment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Espionage </a:t>
            </a:r>
          </a:p>
          <a:p>
            <a:pPr lvl="1"/>
            <a:r>
              <a:rPr lang="en-CA" dirty="0" smtClean="0"/>
              <a:t>Interfere with Government Projects (Elections)</a:t>
            </a:r>
          </a:p>
          <a:p>
            <a:endParaRPr lang="en-US" dirty="0"/>
          </a:p>
        </p:txBody>
      </p:sp>
      <p:pic>
        <p:nvPicPr>
          <p:cNvPr id="2052" name="Picture 4" descr="Image result for stux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390751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985583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SUXTNET Worm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Ransomware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Method:</a:t>
            </a:r>
          </a:p>
          <a:p>
            <a:pPr lvl="1"/>
            <a:r>
              <a:rPr lang="en-CA" dirty="0"/>
              <a:t>?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Objective:</a:t>
            </a:r>
          </a:p>
          <a:p>
            <a:pPr lvl="1"/>
            <a:r>
              <a:rPr lang="en-CA" dirty="0" smtClean="0"/>
              <a:t>Invade you PC / Network</a:t>
            </a:r>
          </a:p>
          <a:p>
            <a:pPr lvl="1"/>
            <a:r>
              <a:rPr lang="en-CA" dirty="0" smtClean="0"/>
              <a:t>Encrypt (Disable) Important Data</a:t>
            </a:r>
          </a:p>
          <a:p>
            <a:pPr lvl="1"/>
            <a:r>
              <a:rPr lang="en-CA" dirty="0" smtClean="0"/>
              <a:t>Hold Data for “Ransom”</a:t>
            </a:r>
          </a:p>
          <a:p>
            <a:endParaRPr lang="en-CA" dirty="0"/>
          </a:p>
          <a:p>
            <a:r>
              <a:rPr lang="en-CA" dirty="0" smtClean="0"/>
              <a:t>Effects:</a:t>
            </a:r>
          </a:p>
          <a:p>
            <a:pPr lvl="1"/>
            <a:r>
              <a:rPr lang="en-CA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53645"/>
            <a:ext cx="3395958" cy="1909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419600"/>
            <a:ext cx="3169002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B.4 Student Database </a:t>
            </a:r>
            <a:r>
              <a:rPr lang="en-US" dirty="0"/>
              <a:t>– Oct </a:t>
            </a:r>
            <a:r>
              <a:rPr lang="en-US" dirty="0" smtClean="0"/>
              <a:t>19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Code </a:t>
            </a:r>
            <a:r>
              <a:rPr lang="en-CA" dirty="0" smtClean="0"/>
              <a:t>Integration</a:t>
            </a:r>
          </a:p>
          <a:p>
            <a:pPr lvl="2"/>
            <a:r>
              <a:rPr lang="en-CA" dirty="0" smtClean="0"/>
              <a:t>Daniel’s Part</a:t>
            </a:r>
          </a:p>
          <a:p>
            <a:pPr lvl="2"/>
            <a:r>
              <a:rPr lang="en-CA" dirty="0" err="1" smtClean="0"/>
              <a:t>Kiran’s</a:t>
            </a:r>
            <a:r>
              <a:rPr lang="en-CA" dirty="0" smtClean="0"/>
              <a:t> Part</a:t>
            </a:r>
            <a:endParaRPr lang="en-CA" dirty="0" smtClean="0"/>
          </a:p>
          <a:p>
            <a:pPr lvl="1"/>
            <a:r>
              <a:rPr lang="en-CA" dirty="0" smtClean="0"/>
              <a:t>Presentations</a:t>
            </a:r>
            <a:endParaRPr lang="en-CA" dirty="0"/>
          </a:p>
          <a:p>
            <a:pPr lvl="2"/>
            <a:r>
              <a:rPr lang="en-CA" dirty="0"/>
              <a:t>Revise Presentations Based on Feedback </a:t>
            </a:r>
            <a:endParaRPr lang="en-CA" dirty="0" smtClean="0"/>
          </a:p>
          <a:p>
            <a:pPr lvl="2"/>
            <a:r>
              <a:rPr lang="en-CA" dirty="0" smtClean="0"/>
              <a:t>Share </a:t>
            </a:r>
            <a:r>
              <a:rPr lang="en-CA" dirty="0"/>
              <a:t>Revisions With Mr. Nestor</a:t>
            </a:r>
          </a:p>
          <a:p>
            <a:pPr marL="914400" lvl="2" indent="0">
              <a:buNone/>
            </a:pPr>
            <a:r>
              <a:rPr lang="en-CA"/>
              <a:t/>
            </a:r>
            <a:br>
              <a:rPr lang="en-CA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Monday: </a:t>
            </a:r>
            <a:r>
              <a:rPr lang="en-CA" dirty="0" smtClean="0"/>
              <a:t>Continue Integration </a:t>
            </a:r>
            <a:r>
              <a:rPr lang="en-CA" dirty="0"/>
              <a:t>of </a:t>
            </a:r>
            <a:r>
              <a:rPr lang="en-CA" dirty="0" smtClean="0"/>
              <a:t>Student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4C – Java Code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One Person – Create a Shared Repository</a:t>
            </a:r>
          </a:p>
          <a:p>
            <a:pPr lvl="1"/>
            <a:r>
              <a:rPr lang="en-CA" dirty="0" smtClean="0"/>
              <a:t>Give the 4C team Write Privileges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Everybody Else – Upload</a:t>
            </a:r>
          </a:p>
          <a:p>
            <a:pPr lvl="1"/>
            <a:r>
              <a:rPr lang="en-CA" dirty="0" smtClean="0"/>
              <a:t>Upload your Java Class Code to the repository</a:t>
            </a:r>
          </a:p>
          <a:p>
            <a:endParaRPr lang="en-CA" dirty="0"/>
          </a:p>
          <a:p>
            <a:r>
              <a:rPr lang="en-CA" dirty="0" smtClean="0"/>
              <a:t>Everybody Else – Download</a:t>
            </a:r>
          </a:p>
          <a:p>
            <a:pPr lvl="1"/>
            <a:r>
              <a:rPr lang="en-CA" dirty="0" smtClean="0"/>
              <a:t>Download everyone's </a:t>
            </a:r>
            <a:r>
              <a:rPr lang="en-CA" dirty="0"/>
              <a:t>Java Class Code </a:t>
            </a:r>
            <a:r>
              <a:rPr lang="en-CA" dirty="0" smtClean="0"/>
              <a:t>to your Eclipse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1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176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C.3 Ransomware Analysis – Oct 19 (ICS3C0)</vt:lpstr>
      <vt:lpstr>Computer Virus – 1980s /1990s</vt:lpstr>
      <vt:lpstr>Computer Virus – 2000s</vt:lpstr>
      <vt:lpstr>Computer Virus – 2010s</vt:lpstr>
      <vt:lpstr>Government “Worms”</vt:lpstr>
      <vt:lpstr>Ransomware</vt:lpstr>
      <vt:lpstr>Mod B.4 Student Database – Oct 19 (ICS4C0)</vt:lpstr>
      <vt:lpstr>4C – Java Code Repository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115</cp:revision>
  <dcterms:created xsi:type="dcterms:W3CDTF">2006-08-16T00:00:00Z</dcterms:created>
  <dcterms:modified xsi:type="dcterms:W3CDTF">2018-10-19T17:01:11Z</dcterms:modified>
</cp:coreProperties>
</file>