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Files Worksheet– Dec 03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Windows Files Worksheet</a:t>
            </a:r>
          </a:p>
          <a:p>
            <a:pPr lvl="2"/>
            <a:r>
              <a:rPr lang="en-CA" sz="2800" dirty="0" smtClean="0"/>
              <a:t>Presentation / Discussion</a:t>
            </a:r>
          </a:p>
          <a:p>
            <a:pPr lvl="2"/>
            <a:r>
              <a:rPr lang="en-CA" sz="2800" dirty="0" smtClean="0"/>
              <a:t>Today Begin Level 1 </a:t>
            </a:r>
          </a:p>
          <a:p>
            <a:pPr lvl="2"/>
            <a:r>
              <a:rPr lang="en-CA" sz="2800" dirty="0" smtClean="0"/>
              <a:t>Tomorrow Complete Level 2 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sz="2100" dirty="0" smtClean="0"/>
              <a:t>Mod A.5 Windows File System  - Level 4 (Show Mr. Nestor)</a:t>
            </a:r>
          </a:p>
          <a:p>
            <a:pPr lvl="2"/>
            <a:r>
              <a:rPr lang="en-CA" sz="2200" dirty="0" smtClean="0"/>
              <a:t>Mod B.5 Python File Access</a:t>
            </a:r>
          </a:p>
          <a:p>
            <a:pPr lvl="2"/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Complete Windows Files Worksheet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Project Planning – Dec 03</a:t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D.3: Next Project Design</a:t>
            </a:r>
            <a:endParaRPr lang="en-CA" dirty="0"/>
          </a:p>
          <a:p>
            <a:pPr lvl="2"/>
            <a:r>
              <a:rPr lang="en-CA" dirty="0" smtClean="0"/>
              <a:t>Level 1: Problem Definition</a:t>
            </a:r>
            <a:endParaRPr lang="en-CA" dirty="0"/>
          </a:p>
          <a:p>
            <a:pPr lvl="2"/>
            <a:r>
              <a:rPr lang="en-CA" dirty="0" smtClean="0"/>
              <a:t>Brainstorm</a:t>
            </a:r>
          </a:p>
          <a:p>
            <a:pPr lvl="2"/>
            <a:r>
              <a:rPr lang="en-CA" dirty="0" smtClean="0"/>
              <a:t>Create Presentation</a:t>
            </a:r>
            <a:endParaRPr lang="en-CA" dirty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</a:t>
            </a:r>
            <a:r>
              <a:rPr lang="en-CA" smtClean="0"/>
              <a:t>: Presentation 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Windows Files Worksheet– Dec 03 (ICS3C0)</vt:lpstr>
      <vt:lpstr>Next Project Planning – Dec 03 (ICS4C0)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172</cp:revision>
  <dcterms:created xsi:type="dcterms:W3CDTF">2006-08-16T00:00:00Z</dcterms:created>
  <dcterms:modified xsi:type="dcterms:W3CDTF">2018-12-02T19:40:13Z</dcterms:modified>
</cp:coreProperties>
</file>