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B.3 Python Pixels– </a:t>
            </a:r>
            <a:r>
              <a:rPr lang="en-US"/>
              <a:t>Oct </a:t>
            </a:r>
            <a:r>
              <a:rPr lang="en-US" smtClean="0"/>
              <a:t>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Discussion: Resolution Change </a:t>
            </a:r>
          </a:p>
          <a:p>
            <a:pPr lvl="1"/>
            <a:r>
              <a:rPr lang="en-CA" dirty="0" smtClean="0"/>
              <a:t>Mod B.3 Python Pixels</a:t>
            </a:r>
            <a:endParaRPr lang="en-CA" dirty="0"/>
          </a:p>
          <a:p>
            <a:pPr lvl="2"/>
            <a:r>
              <a:rPr lang="en-CA" dirty="0" smtClean="0"/>
              <a:t>Download revised &amp; Updated instructions</a:t>
            </a:r>
          </a:p>
          <a:p>
            <a:pPr lvl="2"/>
            <a:r>
              <a:rPr lang="en-CA" dirty="0" smtClean="0"/>
              <a:t>Show Level 2 to Mr. Nestor</a:t>
            </a:r>
          </a:p>
          <a:p>
            <a:pPr lvl="2"/>
            <a:r>
              <a:rPr lang="en-CA" dirty="0" smtClean="0"/>
              <a:t>Complete up to Level 2 Today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Complete Module B.3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B.4 Student Database </a:t>
            </a:r>
            <a:r>
              <a:rPr lang="en-US" dirty="0"/>
              <a:t>– Oct </a:t>
            </a:r>
            <a:r>
              <a:rPr lang="en-US" dirty="0" smtClean="0"/>
              <a:t>15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B.4 – Student Component Presentation</a:t>
            </a:r>
          </a:p>
          <a:p>
            <a:pPr lvl="2"/>
            <a:r>
              <a:rPr lang="en-CA" dirty="0"/>
              <a:t>Create Your 4 Slide Presentation (See Template)</a:t>
            </a:r>
          </a:p>
          <a:p>
            <a:pPr lvl="2"/>
            <a:r>
              <a:rPr lang="en-CA" dirty="0"/>
              <a:t>Finish For Tomorrow</a:t>
            </a:r>
          </a:p>
          <a:p>
            <a:pPr lvl="1"/>
            <a:r>
              <a:rPr lang="en-CA" dirty="0"/>
              <a:t>Module B.4 – Student Database Code</a:t>
            </a:r>
          </a:p>
          <a:p>
            <a:pPr lvl="2"/>
            <a:r>
              <a:rPr lang="en-CA" dirty="0"/>
              <a:t>Demo Individual Student Classes (code portions)</a:t>
            </a:r>
          </a:p>
          <a:p>
            <a:pPr lvl="2"/>
            <a:r>
              <a:rPr lang="en-CA" dirty="0"/>
              <a:t>Troubleshoot Student Code</a:t>
            </a:r>
          </a:p>
          <a:p>
            <a:pPr lvl="2"/>
            <a:r>
              <a:rPr lang="en-CA" dirty="0"/>
              <a:t>Begin Integration of Individual Student Classes </a:t>
            </a:r>
            <a:br>
              <a:rPr lang="en-CA" dirty="0"/>
            </a:b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/>
              <a:t>Tomorrow: Component </a:t>
            </a:r>
            <a:r>
              <a:rPr lang="en-CA"/>
              <a:t>Presentations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83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 B.3 Python Pixels– Oct 15 (ICS3C0)</vt:lpstr>
      <vt:lpstr>Mod B.4 Student Database – Oct 15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106</cp:revision>
  <dcterms:created xsi:type="dcterms:W3CDTF">2006-08-16T00:00:00Z</dcterms:created>
  <dcterms:modified xsi:type="dcterms:W3CDTF">2018-10-15T18:09:02Z</dcterms:modified>
</cp:coreProperties>
</file>