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9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(ICS3C)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</a:t>
            </a:r>
            <a:r>
              <a:rPr lang="en-CA" dirty="0" smtClean="0"/>
              <a:t>/ 2 – Complete Today</a:t>
            </a:r>
            <a:endParaRPr lang="en-CA" dirty="0" smtClean="0"/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3 – </a:t>
            </a:r>
            <a:r>
              <a:rPr lang="en-CA" dirty="0" smtClean="0"/>
              <a:t>Complete Friday</a:t>
            </a:r>
            <a:endParaRPr lang="en-CA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9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(ICS4C)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Convert Module B.7 to Java</a:t>
            </a:r>
          </a:p>
          <a:p>
            <a:pPr lvl="1"/>
            <a:r>
              <a:rPr lang="en-CA" sz="2400" dirty="0" smtClean="0"/>
              <a:t>Module B.7 Coder / De-Coder</a:t>
            </a:r>
          </a:p>
          <a:p>
            <a:pPr lvl="2"/>
            <a:r>
              <a:rPr lang="en-CA" sz="2000" dirty="0"/>
              <a:t>Level 1 / 2 – Complete Today</a:t>
            </a:r>
          </a:p>
          <a:p>
            <a:pPr lvl="2"/>
            <a:r>
              <a:rPr lang="en-CA" sz="2000" dirty="0"/>
              <a:t>Level 3 – Complete Friday</a:t>
            </a:r>
          </a:p>
          <a:p>
            <a:pPr lvl="1"/>
            <a:r>
              <a:rPr lang="en-CA" dirty="0" smtClean="0"/>
              <a:t>Unity Game</a:t>
            </a:r>
          </a:p>
          <a:p>
            <a:pPr lvl="2"/>
            <a:r>
              <a:rPr lang="en-CA" dirty="0" smtClean="0"/>
              <a:t>Continue Tutorials</a:t>
            </a:r>
          </a:p>
          <a:p>
            <a:pPr lvl="2"/>
            <a:r>
              <a:rPr lang="en-CA" dirty="0" smtClean="0"/>
              <a:t>Plan &amp; Design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156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9 (ICS3C)</vt:lpstr>
      <vt:lpstr>Coder / De-Coder – Jan 9 (ICS4C)</vt:lpstr>
      <vt:lpstr>Decode This Message</vt:lpstr>
      <vt:lpstr>Decode This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192</cp:revision>
  <cp:lastPrinted>2019-01-07T17:57:10Z</cp:lastPrinted>
  <dcterms:created xsi:type="dcterms:W3CDTF">2006-08-16T00:00:00Z</dcterms:created>
  <dcterms:modified xsi:type="dcterms:W3CDTF">2019-01-09T18:53:00Z</dcterms:modified>
</cp:coreProperties>
</file>