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59" r:id="rId6"/>
    <p:sldId id="260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Jan </a:t>
            </a:r>
            <a:r>
              <a:rPr lang="en-US" sz="3600" dirty="0" smtClean="0"/>
              <a:t>10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(ICS3C)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B.7 Coder / De-Coder</a:t>
            </a:r>
          </a:p>
          <a:p>
            <a:pPr lvl="2"/>
            <a:r>
              <a:rPr lang="en-CA" dirty="0"/>
              <a:t>Level 1 / 2 – Complete Yesterday</a:t>
            </a:r>
          </a:p>
          <a:p>
            <a:pPr lvl="2"/>
            <a:r>
              <a:rPr lang="en-CA" dirty="0"/>
              <a:t>Level 3 – Complete by Tomorrow</a:t>
            </a:r>
          </a:p>
          <a:p>
            <a:pPr lvl="1"/>
            <a:r>
              <a:rPr lang="en-CA" dirty="0"/>
              <a:t> Marks Spreadsheet</a:t>
            </a:r>
          </a:p>
          <a:p>
            <a:pPr lvl="2"/>
            <a:r>
              <a:rPr lang="en-CA" dirty="0"/>
              <a:t>Review / Complete missing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January 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</a:t>
            </a:r>
            <a:r>
              <a:rPr lang="en-US" sz="3600" smtClean="0"/>
              <a:t>Jan </a:t>
            </a:r>
            <a:r>
              <a:rPr lang="en-US" sz="3600" smtClean="0"/>
              <a:t>10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(ICS4C)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Convert Module B.7 to Java</a:t>
            </a:r>
          </a:p>
          <a:p>
            <a:pPr lvl="1"/>
            <a:r>
              <a:rPr lang="en-CA" dirty="0"/>
              <a:t>Module B.7 Coder / De-Coder</a:t>
            </a:r>
          </a:p>
          <a:p>
            <a:pPr lvl="2"/>
            <a:r>
              <a:rPr lang="en-CA" dirty="0"/>
              <a:t>Level 1 / 2 – Complete Yesterday</a:t>
            </a:r>
          </a:p>
          <a:p>
            <a:pPr lvl="2"/>
            <a:r>
              <a:rPr lang="en-CA" dirty="0"/>
              <a:t>Level 3 – Complete by Tomorrow</a:t>
            </a:r>
          </a:p>
          <a:p>
            <a:pPr lvl="1"/>
            <a:r>
              <a:rPr lang="en-CA" dirty="0" smtClean="0"/>
              <a:t>Unity </a:t>
            </a:r>
            <a:r>
              <a:rPr lang="en-CA" dirty="0" smtClean="0"/>
              <a:t>Game</a:t>
            </a:r>
          </a:p>
          <a:p>
            <a:pPr lvl="2"/>
            <a:r>
              <a:rPr lang="en-CA" dirty="0" smtClean="0"/>
              <a:t>Continue Tutorials</a:t>
            </a:r>
          </a:p>
          <a:p>
            <a:pPr lvl="2"/>
            <a:r>
              <a:rPr lang="en-CA" dirty="0" smtClean="0"/>
              <a:t>Plan &amp; Design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January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28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Google “Substitution Code”</a:t>
            </a:r>
            <a:endParaRPr lang="en-US" dirty="0"/>
          </a:p>
        </p:txBody>
      </p:sp>
      <p:pic>
        <p:nvPicPr>
          <p:cNvPr id="1028" name="Picture 4" descr="https://upload.wikimedia.org/wikipedia/commons/thumb/4/4a/Caesar_cipher_left_shift_of_3.svg/220px-Caesar_cipher_left_shift_of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64892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3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Google “Substitution Code”</a:t>
            </a:r>
            <a:endParaRPr lang="en-US" dirty="0"/>
          </a:p>
        </p:txBody>
      </p:sp>
      <p:pic>
        <p:nvPicPr>
          <p:cNvPr id="2050" name="Picture 2" descr="Image result for substitution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597219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0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6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180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Coder / De-Coder – Jan 10 (ICS3C)</vt:lpstr>
      <vt:lpstr>Coder / De-Coder – Jan 10 (ICS4C)</vt:lpstr>
      <vt:lpstr>Substitution Code</vt:lpstr>
      <vt:lpstr>Substitution Code</vt:lpstr>
      <vt:lpstr>Decode This Message</vt:lpstr>
      <vt:lpstr>Decode This Message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193</cp:revision>
  <cp:lastPrinted>2019-01-07T17:57:10Z</cp:lastPrinted>
  <dcterms:created xsi:type="dcterms:W3CDTF">2006-08-16T00:00:00Z</dcterms:created>
  <dcterms:modified xsi:type="dcterms:W3CDTF">2019-01-10T18:10:15Z</dcterms:modified>
</cp:coreProperties>
</file>