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B.3 </a:t>
            </a:r>
            <a:r>
              <a:rPr lang="en-US" dirty="0"/>
              <a:t>– </a:t>
            </a:r>
            <a:r>
              <a:rPr lang="en-US"/>
              <a:t>Sep </a:t>
            </a:r>
            <a:r>
              <a:rPr lang="en-US" smtClean="0"/>
              <a:t>28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B.3 SWT Math Project</a:t>
            </a:r>
          </a:p>
          <a:p>
            <a:pPr lvl="2"/>
            <a:r>
              <a:rPr lang="en-CA" dirty="0" smtClean="0"/>
              <a:t>Complete Code</a:t>
            </a:r>
          </a:p>
          <a:p>
            <a:pPr lvl="2"/>
            <a:r>
              <a:rPr lang="en-CA" dirty="0" smtClean="0"/>
              <a:t>Complete Questions (See Module B.3)</a:t>
            </a:r>
            <a:endParaRPr lang="en-CA" dirty="0" smtClean="0"/>
          </a:p>
          <a:p>
            <a:pPr lvl="1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Monday: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smtClean="0"/>
              <a:t>Turtle 5 </a:t>
            </a:r>
            <a:r>
              <a:rPr lang="en-US" dirty="0"/>
              <a:t>– Sep </a:t>
            </a:r>
            <a:r>
              <a:rPr lang="en-US" dirty="0" smtClean="0"/>
              <a:t>28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B.2 Python Turtle</a:t>
            </a:r>
          </a:p>
          <a:p>
            <a:pPr lvl="2"/>
            <a:r>
              <a:rPr lang="en-CA" dirty="0"/>
              <a:t>Show Your Programs to Mr. Nestor as you complete Levels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Marks Spreadsheet (Complete On Your Own Time)</a:t>
            </a:r>
          </a:p>
          <a:p>
            <a:pPr lvl="2"/>
            <a:r>
              <a:rPr lang="en-CA" dirty="0"/>
              <a:t>Python Beginners Workbook (Handout)</a:t>
            </a:r>
          </a:p>
          <a:p>
            <a:pPr lvl="2"/>
            <a:r>
              <a:rPr lang="en-CA" dirty="0"/>
              <a:t>Case Study C.1 / Module B.1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Monday: Case Study #2</a:t>
            </a:r>
          </a:p>
          <a:p>
            <a:pPr lvl="1"/>
            <a:r>
              <a:rPr lang="en-CA" dirty="0"/>
              <a:t>Tuesday: Computer Hardware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Filled Shapes</a:t>
            </a:r>
          </a:p>
          <a:p>
            <a:pPr marL="457200" lvl="1" indent="0">
              <a:buNone/>
            </a:pPr>
            <a:r>
              <a:rPr lang="en-CA" dirty="0" err="1" smtClean="0"/>
              <a:t>myPen.begin_fill</a:t>
            </a:r>
            <a:r>
              <a:rPr lang="en-CA" dirty="0" smtClean="0"/>
              <a:t>()</a:t>
            </a:r>
          </a:p>
          <a:p>
            <a:pPr marL="457200" lvl="1" indent="0">
              <a:buNone/>
            </a:pPr>
            <a:r>
              <a:rPr lang="en-CA" dirty="0" err="1" smtClean="0"/>
              <a:t>myPen.end_fill</a:t>
            </a:r>
            <a:r>
              <a:rPr lang="en-CA" dirty="0" smtClean="0"/>
              <a:t>()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Moving The Pen</a:t>
            </a:r>
            <a:endParaRPr lang="en-CA" dirty="0"/>
          </a:p>
          <a:p>
            <a:pPr marL="457200" lvl="1" indent="0">
              <a:buNone/>
            </a:pPr>
            <a:r>
              <a:rPr lang="en-CA" dirty="0" err="1" smtClean="0"/>
              <a:t>myPen.up</a:t>
            </a:r>
            <a:r>
              <a:rPr lang="en-CA" dirty="0" smtClean="0"/>
              <a:t>()</a:t>
            </a:r>
            <a:endParaRPr lang="en-CA" dirty="0"/>
          </a:p>
          <a:p>
            <a:pPr marL="457200" lvl="1" indent="0">
              <a:buNone/>
            </a:pPr>
            <a:r>
              <a:rPr lang="en-CA" dirty="0" err="1" smtClean="0"/>
              <a:t>myPen.down</a:t>
            </a:r>
            <a:r>
              <a:rPr lang="en-CA" dirty="0" smtClean="0"/>
              <a:t>()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Loops</a:t>
            </a:r>
          </a:p>
          <a:p>
            <a:pPr marL="457200" lvl="1" indent="0">
              <a:buNone/>
            </a:pPr>
            <a:r>
              <a:rPr lang="en-CA" dirty="0" smtClean="0"/>
              <a:t>for x in range(4) :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myPen.left</a:t>
            </a:r>
            <a:r>
              <a:rPr lang="en-CA" dirty="0" smtClean="0"/>
              <a:t>(90</a:t>
            </a:r>
            <a:r>
              <a:rPr lang="en-CA" dirty="0"/>
              <a:t>)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myPen.forward</a:t>
            </a:r>
            <a:r>
              <a:rPr lang="en-CA" dirty="0" smtClean="0"/>
              <a:t>(100)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Show </a:t>
            </a:r>
            <a:r>
              <a:rPr lang="en-CA" dirty="0" smtClean="0"/>
              <a:t>Your </a:t>
            </a:r>
            <a:r>
              <a:rPr lang="en-CA" dirty="0"/>
              <a:t>Programs </a:t>
            </a:r>
            <a:r>
              <a:rPr lang="en-CA" dirty="0" smtClean="0"/>
              <a:t>as </a:t>
            </a:r>
            <a:r>
              <a:rPr lang="en-CA" dirty="0"/>
              <a:t>you complete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 smtClean="0"/>
              <a:t>Level 1</a:t>
            </a:r>
          </a:p>
          <a:p>
            <a:pPr lvl="1"/>
            <a:r>
              <a:rPr lang="en-CA" dirty="0" smtClean="0"/>
              <a:t>Red Circle</a:t>
            </a:r>
          </a:p>
          <a:p>
            <a:pPr lvl="1"/>
            <a:r>
              <a:rPr lang="en-CA" dirty="0" smtClean="0"/>
              <a:t>3 Shapes</a:t>
            </a:r>
          </a:p>
          <a:p>
            <a:endParaRPr lang="en-CA" dirty="0"/>
          </a:p>
          <a:p>
            <a:r>
              <a:rPr lang="en-CA" dirty="0" smtClean="0"/>
              <a:t>Level 2</a:t>
            </a:r>
          </a:p>
          <a:p>
            <a:pPr lvl="1"/>
            <a:r>
              <a:rPr lang="en-CA" dirty="0" smtClean="0"/>
              <a:t>Challenge 4 (Filled Shape)</a:t>
            </a:r>
          </a:p>
          <a:p>
            <a:pPr lvl="1"/>
            <a:r>
              <a:rPr lang="en-CA" dirty="0" smtClean="0"/>
              <a:t>Challenge 6 (Spirals)</a:t>
            </a:r>
          </a:p>
          <a:p>
            <a:endParaRPr lang="en-CA" dirty="0"/>
          </a:p>
          <a:p>
            <a:r>
              <a:rPr lang="en-CA" dirty="0" smtClean="0"/>
              <a:t>Level 3</a:t>
            </a:r>
          </a:p>
          <a:p>
            <a:pPr lvl="1"/>
            <a:r>
              <a:rPr lang="en-CA" dirty="0" smtClean="0"/>
              <a:t>Four Quadrant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97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Module B.3 – Sep 28 (ICS4C0)</vt:lpstr>
      <vt:lpstr>Python Turtle 5 – Sep 28 (ICS3C0)</vt:lpstr>
      <vt:lpstr>Python Tips</vt:lpstr>
      <vt:lpstr>Python Turtle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84</cp:revision>
  <dcterms:created xsi:type="dcterms:W3CDTF">2006-08-16T00:00:00Z</dcterms:created>
  <dcterms:modified xsi:type="dcterms:W3CDTF">2018-09-28T16:46:11Z</dcterms:modified>
</cp:coreProperties>
</file>