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90" y="4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 </a:t>
            </a:r>
            <a:r>
              <a:rPr lang="en-US" dirty="0" smtClean="0"/>
              <a:t>B.3 Python Pixels– </a:t>
            </a:r>
            <a:r>
              <a:rPr lang="en-US" dirty="0"/>
              <a:t>Oct </a:t>
            </a:r>
            <a:r>
              <a:rPr lang="en-US" dirty="0" smtClean="0"/>
              <a:t>16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(ICS3C0)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Agenda</a:t>
            </a:r>
            <a:endParaRPr lang="en-CA" dirty="0"/>
          </a:p>
          <a:p>
            <a:pPr lvl="1"/>
            <a:r>
              <a:rPr lang="en-CA" dirty="0" smtClean="0"/>
              <a:t>Discussion: </a:t>
            </a:r>
            <a:r>
              <a:rPr lang="en-CA" dirty="0" smtClean="0"/>
              <a:t>Inverted Image</a:t>
            </a:r>
            <a:endParaRPr lang="en-CA" dirty="0" smtClean="0"/>
          </a:p>
          <a:p>
            <a:pPr lvl="1"/>
            <a:r>
              <a:rPr lang="en-CA" dirty="0" smtClean="0"/>
              <a:t>Mod B.3 Python Pixels</a:t>
            </a:r>
            <a:endParaRPr lang="en-CA" dirty="0"/>
          </a:p>
          <a:p>
            <a:pPr lvl="2"/>
            <a:r>
              <a:rPr lang="en-CA" dirty="0" smtClean="0"/>
              <a:t>Download revised &amp; Updated instructions</a:t>
            </a:r>
          </a:p>
          <a:p>
            <a:pPr lvl="2"/>
            <a:r>
              <a:rPr lang="en-CA" dirty="0" smtClean="0"/>
              <a:t>Show Level 2 to Mr. Nestor</a:t>
            </a:r>
          </a:p>
          <a:p>
            <a:pPr lvl="2"/>
            <a:r>
              <a:rPr lang="en-CA" dirty="0" smtClean="0"/>
              <a:t>Complete up to Level 2 Today</a:t>
            </a:r>
            <a:r>
              <a:rPr lang="en-CA" dirty="0"/>
              <a:t/>
            </a:r>
            <a:br>
              <a:rPr lang="en-CA" dirty="0"/>
            </a:br>
            <a:endParaRPr lang="en-CA" dirty="0"/>
          </a:p>
          <a:p>
            <a:pPr lvl="2"/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dirty="0" smtClean="0"/>
              <a:t>Tomorrow: Complete Module B.3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 </a:t>
            </a:r>
            <a:r>
              <a:rPr lang="en-US" dirty="0" smtClean="0"/>
              <a:t>B.4 Student Database </a:t>
            </a:r>
            <a:r>
              <a:rPr lang="en-US" dirty="0"/>
              <a:t>– Oct </a:t>
            </a:r>
            <a:r>
              <a:rPr lang="en-US" dirty="0" smtClean="0"/>
              <a:t>16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 smtClean="0"/>
              <a:t>(ICS4C0)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Agenda</a:t>
            </a:r>
            <a:endParaRPr lang="en-CA" dirty="0"/>
          </a:p>
          <a:p>
            <a:pPr lvl="1"/>
            <a:r>
              <a:rPr lang="en-CA" dirty="0"/>
              <a:t>Module B.4 – Student Component Presentation</a:t>
            </a:r>
          </a:p>
          <a:p>
            <a:pPr lvl="2"/>
            <a:r>
              <a:rPr lang="en-CA" dirty="0" smtClean="0"/>
              <a:t>Present / Share Slide Presentations </a:t>
            </a:r>
            <a:r>
              <a:rPr lang="en-CA" dirty="0"/>
              <a:t>(See Template)</a:t>
            </a:r>
          </a:p>
          <a:p>
            <a:pPr lvl="2"/>
            <a:r>
              <a:rPr lang="en-CA" dirty="0" smtClean="0"/>
              <a:t>Upload to Your Repository</a:t>
            </a:r>
            <a:endParaRPr lang="en-CA" dirty="0"/>
          </a:p>
          <a:p>
            <a:pPr lvl="1"/>
            <a:r>
              <a:rPr lang="en-CA" dirty="0"/>
              <a:t>Module B.4 – Student Database Code</a:t>
            </a:r>
          </a:p>
          <a:p>
            <a:pPr lvl="2"/>
            <a:r>
              <a:rPr lang="en-CA" dirty="0"/>
              <a:t>Begin Integration of Individual Student Classes </a:t>
            </a:r>
            <a:endParaRPr lang="en-CA" dirty="0" smtClean="0"/>
          </a:p>
          <a:p>
            <a:pPr lvl="2"/>
            <a:r>
              <a:rPr lang="en-CA" dirty="0" smtClean="0"/>
              <a:t>Demo </a:t>
            </a:r>
            <a:r>
              <a:rPr lang="en-CA" dirty="0"/>
              <a:t>Individual Student Classes (code portions)</a:t>
            </a:r>
          </a:p>
          <a:p>
            <a:pPr lvl="2"/>
            <a:r>
              <a:rPr lang="en-CA" dirty="0"/>
              <a:t>Troubleshoot Student </a:t>
            </a:r>
            <a:r>
              <a:rPr lang="en-CA" dirty="0" smtClean="0"/>
              <a:t>Code</a:t>
            </a:r>
            <a:r>
              <a:rPr lang="en-CA" dirty="0"/>
              <a:t/>
            </a:r>
            <a:br>
              <a:rPr lang="en-CA" dirty="0"/>
            </a:br>
            <a:endParaRPr lang="en-CA" dirty="0"/>
          </a:p>
          <a:p>
            <a:pPr lvl="2"/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dirty="0"/>
              <a:t>Tomorrow: </a:t>
            </a:r>
            <a:r>
              <a:rPr lang="en-CA" dirty="0"/>
              <a:t>Integration of Individual Student Classes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3269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84</Words>
  <Application>Microsoft Office PowerPoint</Application>
  <PresentationFormat>On-screen Show (4:3)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Mod B.3 Python Pixels– Oct 16 (ICS3C0)</vt:lpstr>
      <vt:lpstr>Mod B.4 Student Database – Oct 16 (ICS4C0)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108</cp:revision>
  <dcterms:created xsi:type="dcterms:W3CDTF">2006-08-16T00:00:00Z</dcterms:created>
  <dcterms:modified xsi:type="dcterms:W3CDTF">2018-10-16T18:10:42Z</dcterms:modified>
</cp:coreProperties>
</file>