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B.3 Python Pixels– </a:t>
            </a:r>
            <a:r>
              <a:rPr lang="en-US" dirty="0"/>
              <a:t>Oct </a:t>
            </a:r>
            <a:r>
              <a:rPr lang="en-US" dirty="0" smtClean="0"/>
              <a:t>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 B.3 Python Pixels</a:t>
            </a:r>
          </a:p>
          <a:p>
            <a:pPr lvl="2"/>
            <a:r>
              <a:rPr lang="en-CA" dirty="0"/>
              <a:t>Complete Level 1, 2, 3 Today</a:t>
            </a:r>
          </a:p>
          <a:p>
            <a:pPr lvl="2"/>
            <a:r>
              <a:rPr lang="en-CA" dirty="0"/>
              <a:t>Show Progress to Mr. Nestor</a:t>
            </a:r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Blanks!</a:t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New Case </a:t>
            </a:r>
            <a:r>
              <a:rPr lang="en-CA" dirty="0" smtClean="0"/>
              <a:t>Study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17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B.4 – Student </a:t>
            </a:r>
            <a:r>
              <a:rPr lang="en-CA" dirty="0" smtClean="0"/>
              <a:t>Database Presentations</a:t>
            </a:r>
            <a:endParaRPr lang="en-CA" dirty="0"/>
          </a:p>
          <a:p>
            <a:pPr lvl="2"/>
            <a:r>
              <a:rPr lang="en-CA" dirty="0" smtClean="0"/>
              <a:t>Revise Presentations Based on Feedback (Yesterday)</a:t>
            </a:r>
            <a:endParaRPr lang="en-CA" dirty="0"/>
          </a:p>
          <a:p>
            <a:pPr lvl="2"/>
            <a:r>
              <a:rPr lang="en-CA" dirty="0" smtClean="0"/>
              <a:t>Share Revisions With Mr. Nestor</a:t>
            </a:r>
            <a:endParaRPr lang="en-CA" dirty="0"/>
          </a:p>
          <a:p>
            <a:pPr lvl="1"/>
            <a:r>
              <a:rPr lang="en-CA" dirty="0"/>
              <a:t>Module B.4 – Student Database </a:t>
            </a:r>
            <a:r>
              <a:rPr lang="en-CA" dirty="0" smtClean="0"/>
              <a:t>Repository</a:t>
            </a:r>
            <a:endParaRPr lang="en-CA" dirty="0"/>
          </a:p>
          <a:p>
            <a:pPr lvl="2"/>
            <a:r>
              <a:rPr lang="en-CA" dirty="0" smtClean="0"/>
              <a:t>Create a Shared </a:t>
            </a:r>
            <a:r>
              <a:rPr lang="en-CA" dirty="0" err="1" smtClean="0"/>
              <a:t>GitHub</a:t>
            </a:r>
            <a:r>
              <a:rPr lang="en-CA" dirty="0" smtClean="0"/>
              <a:t> Repository For </a:t>
            </a:r>
            <a:r>
              <a:rPr lang="en-CA" dirty="0" smtClean="0"/>
              <a:t>Your Code</a:t>
            </a:r>
          </a:p>
          <a:p>
            <a:pPr lvl="2"/>
            <a:r>
              <a:rPr lang="en-CA" dirty="0" smtClean="0"/>
              <a:t>Begin </a:t>
            </a:r>
            <a:r>
              <a:rPr lang="en-CA" dirty="0"/>
              <a:t>Integration of Individual Student Classes </a:t>
            </a:r>
            <a:endParaRPr lang="en-CA" dirty="0" smtClean="0"/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Integration of Individual Student Classes </a:t>
            </a:r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– Java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One Person – Create a Shared Repository</a:t>
            </a:r>
          </a:p>
          <a:p>
            <a:pPr lvl="1"/>
            <a:r>
              <a:rPr lang="en-CA" dirty="0" smtClean="0"/>
              <a:t>Give the 4C team Write Privileges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Everybody Else – Upload</a:t>
            </a:r>
          </a:p>
          <a:p>
            <a:pPr lvl="1"/>
            <a:r>
              <a:rPr lang="en-CA" dirty="0" smtClean="0"/>
              <a:t>Upload your Java Class Code to the repository</a:t>
            </a:r>
          </a:p>
          <a:p>
            <a:endParaRPr lang="en-CA" dirty="0"/>
          </a:p>
          <a:p>
            <a:r>
              <a:rPr lang="en-CA" dirty="0" smtClean="0"/>
              <a:t>Everybody Else – Download</a:t>
            </a:r>
          </a:p>
          <a:p>
            <a:pPr lvl="1"/>
            <a:r>
              <a:rPr lang="en-CA" dirty="0" smtClean="0"/>
              <a:t>Download everyone's </a:t>
            </a:r>
            <a:r>
              <a:rPr lang="en-CA" dirty="0"/>
              <a:t>Java Class Code </a:t>
            </a:r>
            <a:r>
              <a:rPr lang="en-CA" dirty="0" smtClean="0"/>
              <a:t>to your Eclipse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 B.3 Python Pixels– Oct 17 (ICS3C0)</vt:lpstr>
      <vt:lpstr>Mod B.4 Student Database – Oct 17 (ICS4C0)</vt:lpstr>
      <vt:lpstr>4C – Java Code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111</cp:revision>
  <dcterms:created xsi:type="dcterms:W3CDTF">2006-08-16T00:00:00Z</dcterms:created>
  <dcterms:modified xsi:type="dcterms:W3CDTF">2018-10-17T17:05:49Z</dcterms:modified>
</cp:coreProperties>
</file>