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C.2 </a:t>
            </a:r>
            <a:r>
              <a:rPr lang="en-US" dirty="0" err="1" smtClean="0"/>
              <a:t>Bitcoin</a:t>
            </a:r>
            <a:r>
              <a:rPr lang="en-US" dirty="0" smtClean="0"/>
              <a:t> Mining – Oct 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Case Study C.2 </a:t>
            </a:r>
            <a:r>
              <a:rPr lang="en-CA" dirty="0" err="1" smtClean="0"/>
              <a:t>Bitcoin</a:t>
            </a:r>
            <a:r>
              <a:rPr lang="en-CA" dirty="0" smtClean="0"/>
              <a:t> Mining</a:t>
            </a:r>
          </a:p>
          <a:p>
            <a:pPr lvl="2"/>
            <a:r>
              <a:rPr lang="en-CA" dirty="0" smtClean="0"/>
              <a:t>Begin Level 1 &amp; 2 Today</a:t>
            </a:r>
          </a:p>
          <a:p>
            <a:pPr lvl="2"/>
            <a:r>
              <a:rPr lang="en-CA" dirty="0" smtClean="0"/>
              <a:t>Complete Level 3 Tomorrow</a:t>
            </a:r>
            <a:br>
              <a:rPr lang="en-CA" dirty="0" smtClean="0"/>
            </a:br>
            <a:endParaRPr lang="en-CA" dirty="0" smtClean="0"/>
          </a:p>
          <a:p>
            <a:pPr lvl="1"/>
            <a:r>
              <a:rPr lang="en-CA" dirty="0" smtClean="0"/>
              <a:t>Marks Spreadsheet (Complete On Your Own Time)</a:t>
            </a:r>
          </a:p>
          <a:p>
            <a:pPr lvl="2"/>
            <a:r>
              <a:rPr lang="en-CA" dirty="0" smtClean="0"/>
              <a:t>Module B.2 Python Turtle</a:t>
            </a:r>
          </a:p>
          <a:p>
            <a:pPr lvl="2"/>
            <a:r>
              <a:rPr lang="en-CA" dirty="0" smtClean="0"/>
              <a:t>Python Beginners Workbook (Handout)</a:t>
            </a:r>
          </a:p>
          <a:p>
            <a:pPr lvl="2"/>
            <a:r>
              <a:rPr lang="en-CA" dirty="0" smtClean="0"/>
              <a:t>Case Study C.1 / Module B.1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dirty="0" smtClean="0"/>
              <a:t>Wednesday: Computer Hardware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C.2 </a:t>
            </a:r>
            <a:r>
              <a:rPr lang="en-US" dirty="0" err="1" smtClean="0"/>
              <a:t>Bitcoin</a:t>
            </a:r>
            <a:r>
              <a:rPr lang="en-US" dirty="0" smtClean="0"/>
              <a:t> Mining – Oct 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Case Study C.2 </a:t>
            </a:r>
            <a:r>
              <a:rPr lang="en-CA" dirty="0" err="1" smtClean="0"/>
              <a:t>Bitcoin</a:t>
            </a:r>
            <a:r>
              <a:rPr lang="en-CA" dirty="0" smtClean="0"/>
              <a:t> Mining</a:t>
            </a:r>
          </a:p>
          <a:p>
            <a:pPr lvl="2"/>
            <a:r>
              <a:rPr lang="en-CA" dirty="0" smtClean="0"/>
              <a:t>Begin Level 1 &amp; 2 Today</a:t>
            </a:r>
          </a:p>
          <a:p>
            <a:pPr lvl="2"/>
            <a:r>
              <a:rPr lang="en-CA" dirty="0" smtClean="0"/>
              <a:t>Complete Level 3 Tomorrow</a:t>
            </a:r>
            <a:br>
              <a:rPr lang="en-CA" dirty="0" smtClean="0"/>
            </a:br>
            <a:endParaRPr lang="en-CA" dirty="0" smtClean="0"/>
          </a:p>
          <a:p>
            <a:pPr lvl="1"/>
            <a:r>
              <a:rPr lang="en-CA" dirty="0" smtClean="0"/>
              <a:t>Mod </a:t>
            </a:r>
            <a:r>
              <a:rPr lang="en-CA" dirty="0" smtClean="0"/>
              <a:t>B.3 SWT Math Project</a:t>
            </a:r>
          </a:p>
          <a:p>
            <a:pPr lvl="2"/>
            <a:r>
              <a:rPr lang="en-CA" dirty="0" smtClean="0"/>
              <a:t>Complete </a:t>
            </a:r>
            <a:r>
              <a:rPr lang="en-CA" dirty="0" smtClean="0"/>
              <a:t>Questions (See Module B.3)</a:t>
            </a:r>
          </a:p>
          <a:p>
            <a:pPr lvl="1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Wednesday: Computer Hardware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46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Case C.2 Bitcoin Mining – Oct 01 (ICS3C0)</vt:lpstr>
      <vt:lpstr>Case C.2 Bitcoin Mining – Oct 01 (ICS4C0)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85</cp:revision>
  <dcterms:created xsi:type="dcterms:W3CDTF">2006-08-16T00:00:00Z</dcterms:created>
  <dcterms:modified xsi:type="dcterms:W3CDTF">2018-09-30T22:47:30Z</dcterms:modified>
</cp:coreProperties>
</file>