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Concept Map – Nov </a:t>
            </a:r>
            <a:r>
              <a:rPr lang="en-US" dirty="0" smtClean="0"/>
              <a:t>09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/>
              <a:t>Smart Ideas</a:t>
            </a:r>
          </a:p>
          <a:p>
            <a:pPr lvl="2"/>
            <a:r>
              <a:rPr lang="en-CA" dirty="0"/>
              <a:t>Concept Mapping Tool</a:t>
            </a:r>
            <a:endParaRPr lang="en-US" dirty="0"/>
          </a:p>
          <a:p>
            <a:pPr lvl="1"/>
            <a:r>
              <a:rPr lang="en-US" dirty="0"/>
              <a:t>Module A.3 OS Concept Map</a:t>
            </a:r>
          </a:p>
          <a:p>
            <a:pPr lvl="2"/>
            <a:r>
              <a:rPr lang="en-CA" dirty="0"/>
              <a:t>Part 1 – Rough Research (Complete)</a:t>
            </a:r>
          </a:p>
          <a:p>
            <a:pPr lvl="2"/>
            <a:r>
              <a:rPr lang="en-CA" dirty="0"/>
              <a:t>Part 2 – Organize Research (Begin)</a:t>
            </a:r>
          </a:p>
          <a:p>
            <a:pPr lvl="2"/>
            <a:r>
              <a:rPr lang="en-CA" dirty="0"/>
              <a:t>Part 3 – Create Concept Map (Tuesday?)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Monday: Continue Module A.3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Software Development Lifecycle – </a:t>
            </a:r>
            <a:r>
              <a:rPr lang="en-US" sz="4000" smtClean="0"/>
              <a:t>Nov </a:t>
            </a:r>
            <a:r>
              <a:rPr lang="en-US" sz="4000" smtClean="0"/>
              <a:t>09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Module D.2 – </a:t>
            </a:r>
            <a:r>
              <a:rPr lang="en-US" dirty="0" err="1" smtClean="0"/>
              <a:t>TicTacToe</a:t>
            </a:r>
            <a:r>
              <a:rPr lang="en-US" dirty="0" smtClean="0"/>
              <a:t> Lifecycle</a:t>
            </a:r>
            <a:endParaRPr lang="en-US" dirty="0"/>
          </a:p>
          <a:p>
            <a:pPr lvl="2"/>
            <a:r>
              <a:rPr lang="en-US" dirty="0" smtClean="0"/>
              <a:t>Level </a:t>
            </a:r>
            <a:r>
              <a:rPr lang="en-US" dirty="0" smtClean="0"/>
              <a:t>1 – Definitions </a:t>
            </a:r>
            <a:r>
              <a:rPr lang="en-US" dirty="0" smtClean="0"/>
              <a:t>(Yesterday)</a:t>
            </a:r>
          </a:p>
          <a:p>
            <a:pPr lvl="2"/>
            <a:r>
              <a:rPr lang="en-CA" dirty="0" smtClean="0"/>
              <a:t>Level 2 – Understanding </a:t>
            </a:r>
            <a:r>
              <a:rPr lang="en-US" dirty="0"/>
              <a:t>(</a:t>
            </a:r>
            <a:r>
              <a:rPr lang="en-US" dirty="0" smtClean="0"/>
              <a:t>Today/Monday)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Next Week: Module D.2 Level 2 &amp;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OS Concept Map – Nov 09 (ICS3C0)</vt:lpstr>
      <vt:lpstr>Software Development Lifecycle – Nov 09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141</cp:revision>
  <dcterms:created xsi:type="dcterms:W3CDTF">2006-08-16T00:00:00Z</dcterms:created>
  <dcterms:modified xsi:type="dcterms:W3CDTF">2018-11-09T18:31:41Z</dcterms:modified>
</cp:coreProperties>
</file>