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B.3 </a:t>
            </a:r>
            <a:r>
              <a:rPr lang="en-US" dirty="0"/>
              <a:t>– Sep </a:t>
            </a:r>
            <a:r>
              <a:rPr lang="en-US" dirty="0" smtClean="0"/>
              <a:t>26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Show Me Your Design (Level 1)</a:t>
            </a:r>
          </a:p>
          <a:p>
            <a:pPr lvl="2"/>
            <a:r>
              <a:rPr lang="en-CA" dirty="0" smtClean="0"/>
              <a:t>Continue Developing (Level 2)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More 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Turtle – Sep 26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B.2 Python Turtle</a:t>
            </a:r>
          </a:p>
          <a:p>
            <a:pPr lvl="2"/>
            <a:r>
              <a:rPr lang="en-CA" dirty="0"/>
              <a:t>Discussion / Demo: Turtle Environment</a:t>
            </a:r>
          </a:p>
          <a:p>
            <a:pPr lvl="2"/>
            <a:r>
              <a:rPr lang="en-CA" dirty="0"/>
              <a:t>Begin Level 1 Today</a:t>
            </a:r>
          </a:p>
          <a:p>
            <a:pPr lvl="2"/>
            <a:r>
              <a:rPr lang="en-CA" dirty="0"/>
              <a:t>Show Your Programs to Mr. Nestor as you complete things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/>
              <a:t>Case Study C.1 / Module B.1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Continue Python Turtle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B.3 – Sep 26 (ICS4C0)</vt:lpstr>
      <vt:lpstr>Python Turtle – Sep 26 (ICS3C0)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79</cp:revision>
  <dcterms:created xsi:type="dcterms:W3CDTF">2006-08-16T00:00:00Z</dcterms:created>
  <dcterms:modified xsi:type="dcterms:W3CDTF">2018-09-26T16:30:14Z</dcterms:modified>
</cp:coreProperties>
</file>