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Comments – </a:t>
            </a:r>
            <a:r>
              <a:rPr lang="en-US" dirty="0" smtClean="0"/>
              <a:t>Nov 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Marks Spreadsheet</a:t>
            </a:r>
          </a:p>
          <a:p>
            <a:pPr lvl="2"/>
            <a:r>
              <a:rPr lang="en-US" dirty="0"/>
              <a:t>Python Comments Worksheet</a:t>
            </a:r>
          </a:p>
          <a:p>
            <a:pPr lvl="2"/>
            <a:r>
              <a:rPr lang="en-US" dirty="0"/>
              <a:t>Mod B.4 – Programming Error Types</a:t>
            </a:r>
          </a:p>
          <a:p>
            <a:pPr lvl="2"/>
            <a:r>
              <a:rPr lang="en-US" dirty="0"/>
              <a:t>Catch Up other “holes”</a:t>
            </a:r>
            <a:r>
              <a:rPr lang="en-CA" dirty="0"/>
              <a:t/>
            </a: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Early Release – Midterm Topics</a:t>
            </a:r>
          </a:p>
          <a:p>
            <a:pPr lvl="1"/>
            <a:r>
              <a:rPr lang="en-CA" dirty="0"/>
              <a:t>Next Week (Mon -Wed) : Midterm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B.4 Student Database </a:t>
            </a:r>
            <a:r>
              <a:rPr lang="en-US" dirty="0"/>
              <a:t>– </a:t>
            </a:r>
            <a:r>
              <a:rPr lang="en-US" dirty="0" smtClean="0"/>
              <a:t>Nov 01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3D Tic </a:t>
            </a:r>
            <a:r>
              <a:rPr lang="en-CA" dirty="0" err="1" smtClean="0"/>
              <a:t>Tac</a:t>
            </a:r>
            <a:r>
              <a:rPr lang="en-CA" dirty="0" smtClean="0"/>
              <a:t> Toe</a:t>
            </a:r>
            <a:endParaRPr lang="en-CA" dirty="0"/>
          </a:p>
          <a:p>
            <a:pPr lvl="2"/>
            <a:r>
              <a:rPr lang="en-CA" dirty="0" smtClean="0"/>
              <a:t>Class </a:t>
            </a:r>
            <a:r>
              <a:rPr lang="en-CA" dirty="0" err="1" smtClean="0"/>
              <a:t>GameBoard</a:t>
            </a:r>
            <a:r>
              <a:rPr lang="en-CA" dirty="0" smtClean="0"/>
              <a:t> Prototype Code</a:t>
            </a:r>
            <a:endParaRPr lang="en-CA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Fri – Monday : Review Topics</a:t>
            </a:r>
          </a:p>
          <a:p>
            <a:pPr lvl="1"/>
            <a:r>
              <a:rPr lang="en-CA" dirty="0" smtClean="0"/>
              <a:t>Next </a:t>
            </a:r>
            <a:r>
              <a:rPr lang="en-CA" dirty="0"/>
              <a:t>Week </a:t>
            </a:r>
            <a:r>
              <a:rPr lang="en-CA" dirty="0" smtClean="0"/>
              <a:t>(Tue - Wed</a:t>
            </a:r>
            <a:r>
              <a:rPr lang="en-CA" dirty="0"/>
              <a:t>) : </a:t>
            </a:r>
            <a:r>
              <a:rPr lang="en-CA" dirty="0" smtClean="0"/>
              <a:t>Midterm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Python Comments – Nov 01 (ICS3C0)</vt:lpstr>
      <vt:lpstr>Mod B.4 Student Database – Nov 01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131</cp:revision>
  <dcterms:created xsi:type="dcterms:W3CDTF">2006-08-16T00:00:00Z</dcterms:created>
  <dcterms:modified xsi:type="dcterms:W3CDTF">2018-11-01T17:45:07Z</dcterms:modified>
</cp:coreProperties>
</file>