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sa.edu/~cs1063/resources/gettingstarteddrjava.html" TargetMode="External"/><Relationship Id="rId2" Type="http://schemas.openxmlformats.org/officeDocument/2006/relationships/hyperlink" Target="http://www.drjav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D1 </a:t>
            </a:r>
            <a:r>
              <a:rPr lang="en-US" dirty="0"/>
              <a:t>– Sep </a:t>
            </a:r>
            <a:r>
              <a:rPr lang="en-US" dirty="0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Module D1 – </a:t>
            </a:r>
            <a:r>
              <a:rPr lang="en-CA" dirty="0" err="1"/>
              <a:t>GitHub</a:t>
            </a:r>
            <a:r>
              <a:rPr lang="en-CA" dirty="0"/>
              <a:t> Introduction</a:t>
            </a:r>
          </a:p>
          <a:p>
            <a:pPr lvl="2"/>
            <a:r>
              <a:rPr lang="en-CA" dirty="0"/>
              <a:t>Create Your Repository TODAY</a:t>
            </a:r>
          </a:p>
          <a:p>
            <a:pPr lvl="2"/>
            <a:r>
              <a:rPr lang="en-CA" dirty="0"/>
              <a:t>Email URL to Mr. Nestor (</a:t>
            </a:r>
            <a:r>
              <a:rPr lang="en-CA" dirty="0">
                <a:hlinkClick r:id="rId2"/>
              </a:rPr>
              <a:t>p0079141@pdsb.net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pPr lvl="1"/>
            <a:r>
              <a:rPr lang="en-CA" dirty="0" err="1"/>
              <a:t>Headstart</a:t>
            </a:r>
            <a:r>
              <a:rPr lang="en-CA" dirty="0"/>
              <a:t> – Programming</a:t>
            </a:r>
          </a:p>
          <a:p>
            <a:pPr lvl="2"/>
            <a:r>
              <a:rPr lang="en-CA" dirty="0"/>
              <a:t>Module B1 Python Programming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Python Programming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</a:t>
            </a:r>
            <a:r>
              <a:rPr lang="en-CA" dirty="0" smtClean="0"/>
              <a:t>B1 </a:t>
            </a:r>
            <a:r>
              <a:rPr lang="en-CA" dirty="0"/>
              <a:t>– </a:t>
            </a:r>
            <a:r>
              <a:rPr lang="en-CA" dirty="0" smtClean="0"/>
              <a:t>Java </a:t>
            </a:r>
            <a:r>
              <a:rPr lang="en-CA" dirty="0"/>
              <a:t>Introduction</a:t>
            </a:r>
          </a:p>
          <a:p>
            <a:pPr lvl="2"/>
            <a:r>
              <a:rPr lang="en-CA" dirty="0" err="1" smtClean="0"/>
              <a:t>DrJava</a:t>
            </a:r>
            <a:r>
              <a:rPr lang="en-CA" dirty="0" smtClean="0"/>
              <a:t> Environment</a:t>
            </a:r>
            <a:endParaRPr lang="en-CA" dirty="0"/>
          </a:p>
          <a:p>
            <a:pPr lvl="2"/>
            <a:r>
              <a:rPr lang="en-CA" dirty="0" smtClean="0"/>
              <a:t>“Hello World” Program</a:t>
            </a:r>
          </a:p>
          <a:p>
            <a:pPr lvl="2"/>
            <a:r>
              <a:rPr lang="en-CA" dirty="0" smtClean="0"/>
              <a:t>Java Variables</a:t>
            </a:r>
            <a:endParaRPr lang="en-CA" dirty="0"/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US" dirty="0" err="1" smtClean="0"/>
              <a:t>GitHub</a:t>
            </a:r>
            <a:r>
              <a:rPr lang="en-US" dirty="0" smtClean="0"/>
              <a:t> Introduction</a:t>
            </a:r>
          </a:p>
          <a:p>
            <a:pPr lvl="1"/>
            <a:r>
              <a:rPr lang="en-US" dirty="0" smtClean="0"/>
              <a:t>Tomorrow</a:t>
            </a:r>
            <a:r>
              <a:rPr lang="en-US" dirty="0"/>
              <a:t>: </a:t>
            </a:r>
            <a:r>
              <a:rPr lang="en-US" dirty="0" smtClean="0"/>
              <a:t>More Java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Dr.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School Network </a:t>
            </a:r>
          </a:p>
          <a:p>
            <a:pPr lvl="1"/>
            <a:r>
              <a:rPr lang="en-CA" dirty="0" smtClean="0"/>
              <a:t>4Students\OUT\Nestor\Java\drjava-beta….exe</a:t>
            </a:r>
          </a:p>
          <a:p>
            <a:pPr lvl="1"/>
            <a:endParaRPr lang="en-CA" dirty="0"/>
          </a:p>
          <a:p>
            <a:r>
              <a:rPr lang="en-CA" dirty="0" smtClean="0"/>
              <a:t>Documentation</a:t>
            </a:r>
          </a:p>
          <a:p>
            <a:pPr lvl="1"/>
            <a:r>
              <a:rPr lang="en-CA" dirty="0">
                <a:hlinkClick r:id="rId2"/>
              </a:rPr>
              <a:t>http://www.drjava.org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“Hello World” Lesson</a:t>
            </a:r>
          </a:p>
          <a:p>
            <a:pPr lvl="1"/>
            <a:r>
              <a:rPr lang="en-US" dirty="0">
                <a:hlinkClick r:id="rId3"/>
              </a:rPr>
              <a:t>http://www.cs.utsa.edu/~</a:t>
            </a:r>
            <a:r>
              <a:rPr lang="en-US" dirty="0" smtClean="0">
                <a:hlinkClick r:id="rId3"/>
              </a:rPr>
              <a:t>cs1063/resources/gettingstarteddrjava.html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9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Module D1 – Sep 12 (ICS3C0)</vt:lpstr>
      <vt:lpstr>Module B1 – Sep 12 (ICS4C0)</vt:lpstr>
      <vt:lpstr>Dr.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37</cp:revision>
  <dcterms:created xsi:type="dcterms:W3CDTF">2006-08-16T00:00:00Z</dcterms:created>
  <dcterms:modified xsi:type="dcterms:W3CDTF">2018-09-12T17:06:08Z</dcterms:modified>
</cp:coreProperties>
</file>