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B.4 Programming Error Types– </a:t>
            </a:r>
            <a:r>
              <a:rPr lang="en-US" dirty="0"/>
              <a:t>Oct </a:t>
            </a:r>
            <a:r>
              <a:rPr lang="en-US" dirty="0" smtClean="0"/>
              <a:t>29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US" dirty="0"/>
              <a:t>Mod B.4 – Programming Error Types</a:t>
            </a:r>
          </a:p>
          <a:p>
            <a:pPr lvl="2"/>
            <a:r>
              <a:rPr lang="en-US" dirty="0"/>
              <a:t>Level 0 : Teacher Demo / Make Notes</a:t>
            </a:r>
          </a:p>
          <a:p>
            <a:pPr lvl="2"/>
            <a:r>
              <a:rPr lang="en-US" dirty="0"/>
              <a:t>Level 1 – 4 : Begin Today / Complete Tomorrow</a:t>
            </a:r>
          </a:p>
          <a:p>
            <a:pPr lvl="1"/>
            <a:r>
              <a:rPr lang="en-CA" dirty="0" smtClean="0"/>
              <a:t>Mark </a:t>
            </a:r>
            <a:r>
              <a:rPr lang="en-CA" dirty="0"/>
              <a:t>Spreadsheet </a:t>
            </a:r>
          </a:p>
          <a:p>
            <a:pPr lvl="2"/>
            <a:r>
              <a:rPr lang="en-CA" dirty="0"/>
              <a:t>Catch-Up / Fill in those </a:t>
            </a:r>
            <a:r>
              <a:rPr lang="en-CA" dirty="0" smtClean="0"/>
              <a:t>Blanks!</a:t>
            </a:r>
          </a:p>
          <a:p>
            <a:pPr lvl="1"/>
            <a:r>
              <a:rPr lang="en-CA" dirty="0" smtClean="0"/>
              <a:t>Slides C.4 Virus Presentation</a:t>
            </a:r>
          </a:p>
          <a:p>
            <a:pPr lvl="2"/>
            <a:r>
              <a:rPr lang="en-CA" dirty="0" smtClean="0"/>
              <a:t>1 on 1 – See Mr. Nestor</a:t>
            </a:r>
            <a:endParaRPr lang="en-CA" dirty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/>
              <a:t>Tomorrow: Continue Module B.4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B.4 Student Database </a:t>
            </a:r>
            <a:r>
              <a:rPr lang="en-US" dirty="0"/>
              <a:t>– Oct </a:t>
            </a:r>
            <a:r>
              <a:rPr lang="en-US" dirty="0" smtClean="0"/>
              <a:t>29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Code Integration Demo</a:t>
            </a:r>
          </a:p>
          <a:p>
            <a:pPr lvl="2"/>
            <a:r>
              <a:rPr lang="en-CA" dirty="0" err="1" smtClean="0"/>
              <a:t>Kiran’s</a:t>
            </a:r>
            <a:r>
              <a:rPr lang="en-CA" dirty="0" smtClean="0"/>
              <a:t> </a:t>
            </a:r>
            <a:r>
              <a:rPr lang="en-CA" dirty="0" smtClean="0"/>
              <a:t>Part</a:t>
            </a:r>
          </a:p>
          <a:p>
            <a:pPr lvl="1"/>
            <a:r>
              <a:rPr lang="en-CA" dirty="0" smtClean="0"/>
              <a:t>Interface Specifications</a:t>
            </a:r>
            <a:endParaRPr lang="en-CA" dirty="0"/>
          </a:p>
          <a:p>
            <a:pPr lvl="2"/>
            <a:r>
              <a:rPr lang="en-CA" dirty="0" smtClean="0"/>
              <a:t>Follow Interface specification / requirements</a:t>
            </a:r>
          </a:p>
          <a:p>
            <a:pPr lvl="2"/>
            <a:r>
              <a:rPr lang="en-CA" dirty="0" smtClean="0"/>
              <a:t>Design Class Interface / Methods</a:t>
            </a:r>
          </a:p>
          <a:p>
            <a:pPr lvl="2"/>
            <a:r>
              <a:rPr lang="en-CA" dirty="0" smtClean="0"/>
              <a:t>Document </a:t>
            </a:r>
            <a:r>
              <a:rPr lang="en-CA" dirty="0"/>
              <a:t>Your Interface / Methods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Continue </a:t>
            </a:r>
            <a:r>
              <a:rPr lang="en-CA" dirty="0" smtClean="0"/>
              <a:t>Integration </a:t>
            </a:r>
            <a:r>
              <a:rPr lang="en-CA" dirty="0"/>
              <a:t>of </a:t>
            </a:r>
            <a:r>
              <a:rPr lang="en-CA" dirty="0" smtClean="0"/>
              <a:t>Student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95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B.4 Programming Error Types– Oct 29 (ICS3C0)</vt:lpstr>
      <vt:lpstr>Mod B.4 Student Database – Oct 29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122</cp:revision>
  <dcterms:created xsi:type="dcterms:W3CDTF">2006-08-16T00:00:00Z</dcterms:created>
  <dcterms:modified xsi:type="dcterms:W3CDTF">2018-10-29T16:59:25Z</dcterms:modified>
</cp:coreProperties>
</file>