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8</a:t>
            </a:r>
            <a:br>
              <a:rPr lang="en-US" sz="3600" dirty="0" smtClean="0"/>
            </a:br>
            <a:r>
              <a:rPr lang="en-US" sz="2800" dirty="0" smtClean="0"/>
              <a:t>(ICS3C)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– Sample Program</a:t>
            </a:r>
          </a:p>
          <a:p>
            <a:pPr lvl="2"/>
            <a:r>
              <a:rPr lang="en-CA" dirty="0" smtClean="0"/>
              <a:t>Level 2 – ASCII Code</a:t>
            </a:r>
          </a:p>
          <a:p>
            <a:pPr lvl="2"/>
            <a:r>
              <a:rPr lang="en-CA" dirty="0" smtClean="0"/>
              <a:t>Level 3 – Your Secret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8</a:t>
            </a:r>
            <a:br>
              <a:rPr lang="en-US" sz="3600" dirty="0" smtClean="0"/>
            </a:br>
            <a:r>
              <a:rPr lang="en-US" sz="2800" dirty="0" smtClean="0"/>
              <a:t>(ICS4C)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Convert Module B.7 to Java</a:t>
            </a:r>
          </a:p>
          <a:p>
            <a:pPr lvl="1"/>
            <a:r>
              <a:rPr lang="en-CA" sz="2400" dirty="0" smtClean="0"/>
              <a:t>Module </a:t>
            </a:r>
            <a:r>
              <a:rPr lang="en-CA" sz="2400" dirty="0" smtClean="0"/>
              <a:t>B.7 Coder / De-Coder</a:t>
            </a:r>
          </a:p>
          <a:p>
            <a:pPr lvl="2"/>
            <a:r>
              <a:rPr lang="en-CA" sz="2000" dirty="0" smtClean="0"/>
              <a:t>Level 1 – Sample Program</a:t>
            </a:r>
          </a:p>
          <a:p>
            <a:pPr lvl="2"/>
            <a:r>
              <a:rPr lang="en-CA" sz="2000" dirty="0" smtClean="0"/>
              <a:t>Level 2 – ASCII Code</a:t>
            </a:r>
          </a:p>
          <a:p>
            <a:pPr lvl="2"/>
            <a:r>
              <a:rPr lang="en-CA" sz="2000" dirty="0" smtClean="0"/>
              <a:t>Level 3 – Your Secret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157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8 (ICS3C)</vt:lpstr>
      <vt:lpstr>Coder / De-Coder – Jan 8 (ICS4C)</vt:lpstr>
      <vt:lpstr>Decode This Message</vt:lpstr>
      <vt:lpstr>Decode This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190</cp:revision>
  <cp:lastPrinted>2019-01-07T17:57:10Z</cp:lastPrinted>
  <dcterms:created xsi:type="dcterms:W3CDTF">2006-08-16T00:00:00Z</dcterms:created>
  <dcterms:modified xsi:type="dcterms:W3CDTF">2019-01-07T18:10:10Z</dcterms:modified>
</cp:coreProperties>
</file>