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Numbers – Nov </a:t>
            </a:r>
            <a:r>
              <a:rPr lang="en-US" dirty="0" smtClean="0"/>
              <a:t>21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A.4 Binary Numbers</a:t>
            </a:r>
          </a:p>
          <a:p>
            <a:pPr lvl="2"/>
            <a:r>
              <a:rPr lang="en-CA" dirty="0" smtClean="0"/>
              <a:t>Level 2: Research </a:t>
            </a:r>
            <a:r>
              <a:rPr lang="en-CA" dirty="0"/>
              <a:t>Questions (</a:t>
            </a:r>
            <a:r>
              <a:rPr lang="en-CA" dirty="0" err="1"/>
              <a:t>GitHub</a:t>
            </a:r>
            <a:r>
              <a:rPr lang="en-CA" dirty="0" smtClean="0"/>
              <a:t>)</a:t>
            </a:r>
          </a:p>
          <a:p>
            <a:pPr lvl="2"/>
            <a:r>
              <a:rPr lang="en-CA" dirty="0"/>
              <a:t>Level </a:t>
            </a:r>
            <a:r>
              <a:rPr lang="en-CA" dirty="0" smtClean="0"/>
              <a:t>3: Sample Program (</a:t>
            </a:r>
            <a:r>
              <a:rPr lang="en-CA" dirty="0" err="1" smtClean="0"/>
              <a:t>GitHub</a:t>
            </a:r>
            <a:r>
              <a:rPr lang="en-CA" dirty="0" smtClean="0"/>
              <a:t>)</a:t>
            </a:r>
            <a:endParaRPr lang="en-CA" dirty="0"/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/>
              <a:t>T.b.d</a:t>
            </a:r>
            <a:r>
              <a:rPr lang="en-CA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/>
              <a:t>Nov </a:t>
            </a:r>
            <a:r>
              <a:rPr lang="en-US" smtClean="0"/>
              <a:t>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Project – Coding</a:t>
            </a:r>
          </a:p>
          <a:p>
            <a:pPr lvl="2"/>
            <a:r>
              <a:rPr lang="en-CA" dirty="0" smtClean="0"/>
              <a:t>Check Out Sample Python Code</a:t>
            </a:r>
          </a:p>
          <a:p>
            <a:pPr lvl="2"/>
            <a:r>
              <a:rPr lang="en-CA" dirty="0" smtClean="0"/>
              <a:t>Continue Code Integration</a:t>
            </a:r>
            <a:endParaRPr lang="en-US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/>
              <a:t>Project – Design </a:t>
            </a:r>
            <a:r>
              <a:rPr lang="en-US" dirty="0" smtClean="0"/>
              <a:t>Lifecycle </a:t>
            </a:r>
          </a:p>
          <a:p>
            <a:pPr lvl="2"/>
            <a:r>
              <a:rPr lang="en-US" dirty="0" smtClean="0"/>
              <a:t>Complete &amp; Upload to Repository</a:t>
            </a:r>
          </a:p>
          <a:p>
            <a:pPr lvl="1"/>
            <a:r>
              <a:rPr lang="en-US" dirty="0" smtClean="0"/>
              <a:t>SIM Swap Fraud Case Study</a:t>
            </a:r>
          </a:p>
          <a:p>
            <a:pPr lvl="2"/>
            <a:r>
              <a:rPr lang="en-US" dirty="0"/>
              <a:t>Complete &amp; Upload to Repository</a:t>
            </a:r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Binary Numbers – Nov 21 (ICS3C0)</vt:lpstr>
      <vt:lpstr>3D TicTacToe Integration – Nov 21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156</cp:revision>
  <dcterms:created xsi:type="dcterms:W3CDTF">2006-08-16T00:00:00Z</dcterms:created>
  <dcterms:modified xsi:type="dcterms:W3CDTF">2018-11-21T17:46:08Z</dcterms:modified>
</cp:coreProperties>
</file>