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File Access </a:t>
            </a:r>
            <a:r>
              <a:rPr lang="en-US" dirty="0"/>
              <a:t>– Nov </a:t>
            </a:r>
            <a:r>
              <a:rPr lang="en-US" dirty="0" smtClean="0"/>
              <a:t>22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(ICS3C0)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Module B.5 Python File Access</a:t>
            </a:r>
          </a:p>
          <a:p>
            <a:pPr lvl="2"/>
            <a:r>
              <a:rPr lang="en-CA" dirty="0" smtClean="0"/>
              <a:t>Level 1 : Reading a Text File</a:t>
            </a:r>
            <a:endParaRPr lang="en-CA" dirty="0" smtClean="0"/>
          </a:p>
          <a:p>
            <a:pPr lvl="1"/>
            <a:r>
              <a:rPr lang="en-CA" dirty="0" smtClean="0"/>
              <a:t>Previous Work</a:t>
            </a:r>
          </a:p>
          <a:p>
            <a:pPr lvl="2"/>
            <a:r>
              <a:rPr lang="en-CA" dirty="0" smtClean="0"/>
              <a:t>Mod </a:t>
            </a:r>
            <a:r>
              <a:rPr lang="en-CA" dirty="0"/>
              <a:t>A.4 Binary Numbers</a:t>
            </a:r>
          </a:p>
          <a:p>
            <a:pPr lvl="2"/>
            <a:r>
              <a:rPr lang="en-CA" dirty="0" smtClean="0"/>
              <a:t>Mod A.3 OS Concept Map</a:t>
            </a:r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Tomorrow: Module B.5 Level 2 – Writing a Text File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3D </a:t>
            </a:r>
            <a:r>
              <a:rPr lang="en-US" dirty="0" err="1" smtClean="0"/>
              <a:t>TicTacToe</a:t>
            </a:r>
            <a:r>
              <a:rPr lang="en-US" dirty="0" smtClean="0"/>
              <a:t> Integration – </a:t>
            </a:r>
            <a:r>
              <a:rPr lang="en-US" dirty="0"/>
              <a:t>Nov </a:t>
            </a:r>
            <a:r>
              <a:rPr lang="en-US" dirty="0" smtClean="0"/>
              <a:t>22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(ICS4C0</a:t>
            </a:r>
            <a:r>
              <a:rPr lang="en-US" sz="3600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US" dirty="0" err="1"/>
              <a:t>TicTacToe</a:t>
            </a:r>
            <a:r>
              <a:rPr lang="en-US" dirty="0"/>
              <a:t> Project – Design Lifecycle </a:t>
            </a:r>
          </a:p>
          <a:p>
            <a:pPr lvl="2"/>
            <a:r>
              <a:rPr lang="en-US" dirty="0" smtClean="0"/>
              <a:t>To-Do List: Assignments &amp; Due Dates</a:t>
            </a:r>
            <a:endParaRPr lang="en-US" dirty="0"/>
          </a:p>
          <a:p>
            <a:pPr lvl="1"/>
            <a:r>
              <a:rPr lang="en-US" dirty="0" err="1" smtClean="0"/>
              <a:t>TicTacToe</a:t>
            </a:r>
            <a:r>
              <a:rPr lang="en-US" dirty="0" smtClean="0"/>
              <a:t> </a:t>
            </a:r>
            <a:r>
              <a:rPr lang="en-US" dirty="0" smtClean="0"/>
              <a:t>Project – Coding</a:t>
            </a:r>
          </a:p>
          <a:p>
            <a:pPr lvl="2"/>
            <a:r>
              <a:rPr lang="en-CA" dirty="0" smtClean="0"/>
              <a:t>Complete Win Check Code</a:t>
            </a:r>
            <a:endParaRPr lang="en-CA" dirty="0" smtClean="0"/>
          </a:p>
          <a:p>
            <a:pPr lvl="2"/>
            <a:r>
              <a:rPr lang="en-CA" smtClean="0"/>
              <a:t>Complete Reset Board Code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Past Due: </a:t>
            </a:r>
            <a:r>
              <a:rPr lang="en-US" dirty="0"/>
              <a:t>SIM Swap Fraud Case </a:t>
            </a:r>
            <a:r>
              <a:rPr lang="en-US" dirty="0" smtClean="0"/>
              <a:t>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73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Python File Access – Nov 22 (ICS3C0)</vt:lpstr>
      <vt:lpstr>3D TicTacToe Integration – Nov 22 (ICS4C0)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158</cp:revision>
  <dcterms:created xsi:type="dcterms:W3CDTF">2006-08-16T00:00:00Z</dcterms:created>
  <dcterms:modified xsi:type="dcterms:W3CDTF">2018-11-22T20:20:38Z</dcterms:modified>
</cp:coreProperties>
</file>