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Case Study– </a:t>
            </a:r>
            <a:r>
              <a:rPr lang="en-US" dirty="0"/>
              <a:t>Oct </a:t>
            </a:r>
            <a:r>
              <a:rPr lang="en-US" dirty="0" smtClean="0"/>
              <a:t>23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Case Study</a:t>
            </a:r>
          </a:p>
          <a:p>
            <a:pPr lvl="2"/>
            <a:r>
              <a:rPr lang="en-CA" dirty="0" smtClean="0"/>
              <a:t>Begin Today / Due Friday</a:t>
            </a:r>
            <a:endParaRPr lang="en-US" dirty="0"/>
          </a:p>
          <a:p>
            <a:pPr lvl="1"/>
            <a:r>
              <a:rPr lang="en-US" dirty="0" smtClean="0"/>
              <a:t>Slides </a:t>
            </a:r>
            <a:r>
              <a:rPr lang="en-US" dirty="0" smtClean="0"/>
              <a:t>C.4 </a:t>
            </a:r>
            <a:r>
              <a:rPr lang="en-US" dirty="0"/>
              <a:t>Virus Presentation </a:t>
            </a:r>
            <a:endParaRPr lang="en-US" dirty="0" smtClean="0"/>
          </a:p>
          <a:p>
            <a:pPr lvl="2"/>
            <a:r>
              <a:rPr lang="en-CA" dirty="0"/>
              <a:t>Complete </a:t>
            </a:r>
            <a:r>
              <a:rPr lang="en-CA" dirty="0" smtClean="0"/>
              <a:t>Today</a:t>
            </a:r>
            <a:endParaRPr lang="en-CA" dirty="0"/>
          </a:p>
          <a:p>
            <a:pPr lvl="1"/>
            <a:r>
              <a:rPr lang="en-CA" dirty="0" smtClean="0"/>
              <a:t>Mark </a:t>
            </a:r>
            <a:r>
              <a:rPr lang="en-CA" dirty="0"/>
              <a:t>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Tomorrow: Virus Presentations </a:t>
            </a:r>
            <a:r>
              <a:rPr lang="en-CA" dirty="0"/>
              <a:t>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C.4 Virus Presentation– </a:t>
            </a:r>
            <a:r>
              <a:rPr lang="en-US"/>
              <a:t>Oct </a:t>
            </a:r>
            <a:r>
              <a:rPr lang="en-US" smtClean="0"/>
              <a:t>23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 smtClean="0"/>
              <a:t>DUE </a:t>
            </a:r>
            <a:r>
              <a:rPr lang="en-CA" dirty="0" smtClean="0"/>
              <a:t>Tomorrow</a:t>
            </a:r>
            <a:endParaRPr lang="en-CA" dirty="0"/>
          </a:p>
          <a:p>
            <a:pPr lvl="2"/>
            <a:r>
              <a:rPr lang="en-CA" dirty="0" smtClean="0"/>
              <a:t>Check Assigned Topics</a:t>
            </a:r>
            <a:endParaRPr lang="en-CA" dirty="0"/>
          </a:p>
          <a:p>
            <a:pPr lvl="1"/>
            <a:r>
              <a:rPr lang="en-CA" dirty="0" smtClean="0"/>
              <a:t>Student Database Code Integration</a:t>
            </a:r>
          </a:p>
          <a:p>
            <a:pPr lvl="2"/>
            <a:r>
              <a:rPr lang="en-CA" dirty="0" smtClean="0"/>
              <a:t>Daniel’s Part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Part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Tomorrow: Virus Presentations </a:t>
            </a:r>
            <a:r>
              <a:rPr lang="en-CA" dirty="0" smtClean="0"/>
              <a:t>Due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ISC3C – Grade 11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Ayub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Melissa Worm – 1999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2001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Slammer Worm – </a:t>
            </a:r>
            <a:r>
              <a:rPr lang="en-US" dirty="0" smtClean="0"/>
              <a:t>2003 - </a:t>
            </a:r>
            <a:r>
              <a:rPr lang="en-US" dirty="0" smtClean="0">
                <a:solidFill>
                  <a:srgbClr val="FF0000"/>
                </a:solidFill>
              </a:rPr>
              <a:t>Darren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SoBig.F</a:t>
            </a:r>
            <a:r>
              <a:rPr lang="en-US" dirty="0"/>
              <a:t> Worm – </a:t>
            </a:r>
            <a:r>
              <a:rPr lang="en-US" dirty="0" smtClean="0"/>
              <a:t>2003 - </a:t>
            </a:r>
            <a:r>
              <a:rPr lang="en-US" dirty="0" err="1" smtClean="0">
                <a:solidFill>
                  <a:srgbClr val="FF0000"/>
                </a:solidFill>
              </a:rPr>
              <a:t>Parmit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My Doom Worm – </a:t>
            </a:r>
            <a:r>
              <a:rPr lang="en-US" dirty="0" smtClean="0"/>
              <a:t>2004 - </a:t>
            </a:r>
            <a:r>
              <a:rPr lang="en-US" dirty="0" err="1" smtClean="0">
                <a:solidFill>
                  <a:srgbClr val="FF0000"/>
                </a:solidFill>
              </a:rPr>
              <a:t>Navdeep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Stuxnet</a:t>
            </a:r>
            <a:r>
              <a:rPr lang="en-US" dirty="0"/>
              <a:t> Worm – </a:t>
            </a:r>
            <a:r>
              <a:rPr lang="en-US" dirty="0" smtClean="0"/>
              <a:t>2010 - </a:t>
            </a:r>
            <a:r>
              <a:rPr lang="en-US" dirty="0" err="1" smtClean="0">
                <a:solidFill>
                  <a:srgbClr val="FF0000"/>
                </a:solidFill>
              </a:rPr>
              <a:t>SukRaj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Cryptolocker</a:t>
            </a:r>
            <a:r>
              <a:rPr lang="en-US" dirty="0"/>
              <a:t> Trojan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Rickey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Ethan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err="1" smtClean="0">
                <a:solidFill>
                  <a:srgbClr val="FF0000"/>
                </a:solidFill>
              </a:rPr>
              <a:t>Harkushal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Locky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Habusan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smtClean="0">
                <a:solidFill>
                  <a:srgbClr val="FF0000"/>
                </a:solidFill>
              </a:rPr>
              <a:t>James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ISC4C – Grade 12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CIH Virus – 1998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err="1" smtClean="0">
                <a:solidFill>
                  <a:srgbClr val="FF0000"/>
                </a:solidFill>
              </a:rPr>
              <a:t>Kiran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Red Worm – 2001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Slammer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SoBig.F</a:t>
            </a:r>
            <a:r>
              <a:rPr lang="en-US" dirty="0" smtClean="0"/>
              <a:t>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Doom Worm – 2004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Cryptolocker</a:t>
            </a:r>
            <a:r>
              <a:rPr lang="en-US" dirty="0" smtClean="0"/>
              <a:t> Trojan – 2013 - </a:t>
            </a:r>
            <a:r>
              <a:rPr lang="en-US" dirty="0" smtClean="0">
                <a:solidFill>
                  <a:srgbClr val="FF0000"/>
                </a:solidFill>
              </a:rPr>
              <a:t>Rahul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smtClean="0">
                <a:solidFill>
                  <a:srgbClr val="FF0000"/>
                </a:solidFill>
              </a:rPr>
              <a:t>Daniel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Superfish</a:t>
            </a:r>
            <a:r>
              <a:rPr lang="en-US" dirty="0" smtClean="0"/>
              <a:t> Adware – 2014 - </a:t>
            </a:r>
            <a:r>
              <a:rPr lang="en-US" dirty="0" smtClean="0">
                <a:solidFill>
                  <a:srgbClr val="FF0000"/>
                </a:solidFill>
              </a:rPr>
              <a:t>Antonio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2016 - </a:t>
            </a:r>
            <a:r>
              <a:rPr lang="en-US" dirty="0" smtClean="0">
                <a:solidFill>
                  <a:srgbClr val="FF0000"/>
                </a:solidFill>
              </a:rPr>
              <a:t>Robin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smtClean="0">
                <a:solidFill>
                  <a:srgbClr val="FF0000"/>
                </a:solidFill>
              </a:rPr>
              <a:t>Calvin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77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C.3 Ransomware Case Study– Oct 23 (ICS3C0)</vt:lpstr>
      <vt:lpstr>C.4 Virus Presentation– Oct 23 (ICS4C0)</vt:lpstr>
      <vt:lpstr>Virus Topic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125</cp:revision>
  <dcterms:created xsi:type="dcterms:W3CDTF">2006-08-16T00:00:00Z</dcterms:created>
  <dcterms:modified xsi:type="dcterms:W3CDTF">2018-10-23T17:37:57Z</dcterms:modified>
</cp:coreProperties>
</file>