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Heroes of Computing – </a:t>
            </a:r>
            <a:r>
              <a:rPr lang="en-US" sz="4000"/>
              <a:t>Dec </a:t>
            </a:r>
            <a:r>
              <a:rPr lang="en-US" sz="4000" smtClean="0"/>
              <a:t>18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(ICS3C0)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Module C.7 Heroes of Computing </a:t>
            </a:r>
          </a:p>
          <a:p>
            <a:pPr lvl="2"/>
            <a:r>
              <a:rPr lang="en-CA" dirty="0"/>
              <a:t>Intro Presentation / Discussion</a:t>
            </a:r>
          </a:p>
          <a:p>
            <a:pPr lvl="2"/>
            <a:r>
              <a:rPr lang="en-CA" dirty="0"/>
              <a:t>Levels 1 to 3: Brief Biographies (This Week)</a:t>
            </a:r>
          </a:p>
          <a:p>
            <a:pPr lvl="2"/>
            <a:r>
              <a:rPr lang="en-CA" dirty="0"/>
              <a:t>Level 4: Presentation (Due January 7)</a:t>
            </a:r>
          </a:p>
          <a:p>
            <a:pPr lvl="2"/>
            <a:r>
              <a:rPr lang="en-CA" dirty="0"/>
              <a:t>Computing Movie (Wed, Thurs, Fri)</a:t>
            </a:r>
          </a:p>
          <a:p>
            <a:pPr lvl="1"/>
            <a:r>
              <a:rPr lang="en-CA" dirty="0"/>
              <a:t>Marks Spreadsheet / Catch-Up</a:t>
            </a:r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Monday, Jan 7</a:t>
            </a:r>
            <a:r>
              <a:rPr lang="en-CA" baseline="30000" dirty="0"/>
              <a:t>th</a:t>
            </a:r>
            <a:r>
              <a:rPr lang="en-CA" dirty="0"/>
              <a:t> : Heroes Presentations (Trade Show)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Heroes of Computing – Dec </a:t>
            </a:r>
            <a:r>
              <a:rPr lang="en-US" sz="4000" dirty="0" smtClean="0"/>
              <a:t>18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</a:t>
            </a:r>
            <a:r>
              <a:rPr lang="en-US" sz="36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/>
              <a:t>Module C.7 Heroes of Computing </a:t>
            </a:r>
          </a:p>
          <a:p>
            <a:pPr lvl="2"/>
            <a:r>
              <a:rPr lang="en-CA" dirty="0"/>
              <a:t>Intro Presentation / Discussion</a:t>
            </a:r>
          </a:p>
          <a:p>
            <a:pPr lvl="2"/>
            <a:r>
              <a:rPr lang="en-CA" dirty="0"/>
              <a:t>Levels 1 to 3: Brief Biographies (This Week)</a:t>
            </a:r>
          </a:p>
          <a:p>
            <a:pPr lvl="2"/>
            <a:r>
              <a:rPr lang="en-CA" dirty="0"/>
              <a:t>Level 4: Presentation (Due January 7)</a:t>
            </a:r>
          </a:p>
          <a:p>
            <a:pPr lvl="2"/>
            <a:r>
              <a:rPr lang="en-CA" dirty="0"/>
              <a:t>Computing Movie (Wed, Thurs, Fri)</a:t>
            </a:r>
          </a:p>
          <a:p>
            <a:pPr lvl="1"/>
            <a:r>
              <a:rPr lang="en-CA" dirty="0" smtClean="0"/>
              <a:t>New Game Project</a:t>
            </a:r>
          </a:p>
          <a:p>
            <a:pPr lvl="2"/>
            <a:r>
              <a:rPr lang="en-CA" dirty="0" smtClean="0"/>
              <a:t>Learn Unity Environment (YouTube tutorials)</a:t>
            </a:r>
          </a:p>
          <a:p>
            <a:pPr lvl="2"/>
            <a:r>
              <a:rPr lang="en-CA" dirty="0" smtClean="0"/>
              <a:t>Work on SDLC documentation and Assets</a:t>
            </a:r>
          </a:p>
          <a:p>
            <a:pPr lvl="1"/>
            <a:r>
              <a:rPr lang="en-CA" dirty="0" smtClean="0"/>
              <a:t>Marks </a:t>
            </a:r>
            <a:r>
              <a:rPr lang="en-CA" dirty="0"/>
              <a:t>Spreadsheet / Catch-Up</a:t>
            </a:r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Monday, Jan 7</a:t>
            </a:r>
            <a:r>
              <a:rPr lang="en-CA" baseline="30000" dirty="0"/>
              <a:t>th</a:t>
            </a:r>
            <a:r>
              <a:rPr lang="en-CA" dirty="0"/>
              <a:t> : Heroes Presentations (Trade Show)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138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Heroes of Computing – Dec 18 (ICS3C0)</vt:lpstr>
      <vt:lpstr>Heroes of Computing – Dec 18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187</cp:revision>
  <dcterms:created xsi:type="dcterms:W3CDTF">2006-08-16T00:00:00Z</dcterms:created>
  <dcterms:modified xsi:type="dcterms:W3CDTF">2018-12-17T18:42:28Z</dcterms:modified>
</cp:coreProperties>
</file>