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3D </a:t>
            </a:r>
            <a:r>
              <a:rPr lang="en-US" dirty="0" err="1"/>
              <a:t>TicTacToe</a:t>
            </a:r>
            <a:r>
              <a:rPr lang="en-US"/>
              <a:t> </a:t>
            </a:r>
            <a:r>
              <a:rPr lang="en-US" smtClean="0"/>
              <a:t>Tournament – </a:t>
            </a:r>
            <a:r>
              <a:rPr lang="en-US" dirty="0"/>
              <a:t>Nov 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3D Tic </a:t>
            </a:r>
            <a:r>
              <a:rPr lang="en-CA" dirty="0" err="1" smtClean="0"/>
              <a:t>Tac</a:t>
            </a:r>
            <a:r>
              <a:rPr lang="en-CA" dirty="0" smtClean="0"/>
              <a:t> Toe</a:t>
            </a:r>
          </a:p>
          <a:p>
            <a:pPr lvl="2"/>
            <a:r>
              <a:rPr lang="en-CA" dirty="0" smtClean="0"/>
              <a:t>Grade 12 Program</a:t>
            </a:r>
          </a:p>
          <a:p>
            <a:pPr lvl="2"/>
            <a:r>
              <a:rPr lang="en-CA" dirty="0" smtClean="0"/>
              <a:t>Tournament for grade 11’s </a:t>
            </a:r>
          </a:p>
          <a:p>
            <a:pPr lvl="1"/>
            <a:r>
              <a:rPr lang="en-CA" dirty="0" smtClean="0"/>
              <a:t>Mod </a:t>
            </a:r>
            <a:r>
              <a:rPr lang="en-CA" dirty="0"/>
              <a:t>A.5 Windows File System</a:t>
            </a:r>
          </a:p>
          <a:p>
            <a:pPr lvl="2"/>
            <a:r>
              <a:rPr lang="en-CA" sz="2800" dirty="0" smtClean="0"/>
              <a:t>Complete </a:t>
            </a:r>
            <a:r>
              <a:rPr lang="en-CA" sz="2800" dirty="0"/>
              <a:t>Level </a:t>
            </a:r>
            <a:r>
              <a:rPr lang="en-CA" sz="2800" dirty="0" smtClean="0"/>
              <a:t>1, 2, 3</a:t>
            </a:r>
            <a:endParaRPr lang="en-CA" sz="2800" dirty="0"/>
          </a:p>
          <a:p>
            <a:pPr lvl="2"/>
            <a:r>
              <a:rPr lang="en-CA" sz="2800" dirty="0" smtClean="0"/>
              <a:t>Start </a:t>
            </a:r>
            <a:r>
              <a:rPr lang="en-CA" sz="2800" dirty="0"/>
              <a:t>Level </a:t>
            </a:r>
            <a:r>
              <a:rPr lang="en-CA" sz="2800" dirty="0" smtClean="0"/>
              <a:t>4</a:t>
            </a:r>
            <a:endParaRPr lang="en-CA" sz="2800" dirty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Tournament </a:t>
            </a:r>
            <a:r>
              <a:rPr lang="en-US" dirty="0" smtClean="0"/>
              <a:t>– </a:t>
            </a:r>
            <a:r>
              <a:rPr lang="en-US" dirty="0"/>
              <a:t>Nov </a:t>
            </a:r>
            <a:r>
              <a:rPr lang="en-US" dirty="0" smtClean="0"/>
              <a:t>30</a:t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3D Tic </a:t>
            </a:r>
            <a:r>
              <a:rPr lang="en-CA" dirty="0" err="1"/>
              <a:t>Tac</a:t>
            </a:r>
            <a:r>
              <a:rPr lang="en-CA" dirty="0"/>
              <a:t> Toe</a:t>
            </a:r>
          </a:p>
          <a:p>
            <a:pPr lvl="2"/>
            <a:r>
              <a:rPr lang="en-CA" dirty="0"/>
              <a:t>Grade 12 Program</a:t>
            </a:r>
          </a:p>
          <a:p>
            <a:pPr lvl="2"/>
            <a:r>
              <a:rPr lang="en-CA" dirty="0"/>
              <a:t>Tournament for grade 11’s </a:t>
            </a:r>
            <a:endParaRPr lang="en-CA" dirty="0" smtClean="0"/>
          </a:p>
          <a:p>
            <a:pPr lvl="2"/>
            <a:r>
              <a:rPr lang="en-CA" dirty="0" smtClean="0"/>
              <a:t>Finish documenting Design Lifecycle</a:t>
            </a:r>
            <a:endParaRPr lang="en-CA" dirty="0"/>
          </a:p>
          <a:p>
            <a:pPr lvl="1"/>
            <a:r>
              <a:rPr lang="en-US" dirty="0" smtClean="0"/>
              <a:t>Next Project</a:t>
            </a:r>
            <a:endParaRPr lang="en-US" dirty="0"/>
          </a:p>
          <a:p>
            <a:pPr lvl="2"/>
            <a:r>
              <a:rPr lang="en-US" dirty="0" smtClean="0"/>
              <a:t>Brainstorm Ideas</a:t>
            </a:r>
          </a:p>
          <a:p>
            <a:pPr lvl="2"/>
            <a:r>
              <a:rPr lang="en-US" dirty="0" smtClean="0"/>
              <a:t>Writing Specification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64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3D TicTacToe Tournament – Nov 30 (ICS3C0)</vt:lpstr>
      <vt:lpstr>3D TicTacToe Tournament – Nov 30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170</cp:revision>
  <dcterms:created xsi:type="dcterms:W3CDTF">2006-08-16T00:00:00Z</dcterms:created>
  <dcterms:modified xsi:type="dcterms:W3CDTF">2018-11-30T18:29:58Z</dcterms:modified>
</cp:coreProperties>
</file>