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Grade 12 Presentation </a:t>
            </a:r>
            <a:r>
              <a:rPr lang="en-US" dirty="0" smtClean="0"/>
              <a:t>– Dec </a:t>
            </a:r>
            <a:r>
              <a:rPr lang="en-US" dirty="0" smtClean="0"/>
              <a:t>05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Grade 12 Presentation</a:t>
            </a:r>
            <a:endParaRPr lang="en-CA" dirty="0" smtClean="0"/>
          </a:p>
          <a:p>
            <a:pPr lvl="2"/>
            <a:r>
              <a:rPr lang="en-CA" sz="2800" dirty="0" smtClean="0"/>
              <a:t>Next Project Design Ideas</a:t>
            </a:r>
            <a:endParaRPr lang="en-CA" sz="2800" dirty="0" smtClean="0"/>
          </a:p>
          <a:p>
            <a:pPr lvl="2"/>
            <a:r>
              <a:rPr lang="en-CA" sz="2800" dirty="0" smtClean="0"/>
              <a:t>Collect Feedback</a:t>
            </a:r>
            <a:endParaRPr lang="en-CA" sz="2800" dirty="0" smtClean="0"/>
          </a:p>
          <a:p>
            <a:pPr lvl="1"/>
            <a:r>
              <a:rPr lang="en-CA" dirty="0" smtClean="0"/>
              <a:t>Presentation: Disk Defragmentation</a:t>
            </a:r>
          </a:p>
          <a:p>
            <a:pPr lvl="1"/>
            <a:r>
              <a:rPr lang="en-CA" dirty="0" smtClean="0"/>
              <a:t>Previous </a:t>
            </a:r>
            <a:r>
              <a:rPr lang="en-CA" dirty="0" smtClean="0"/>
              <a:t>Work</a:t>
            </a:r>
          </a:p>
          <a:p>
            <a:pPr lvl="2"/>
            <a:r>
              <a:rPr lang="en-CA" sz="2100" dirty="0"/>
              <a:t>Windows Files </a:t>
            </a:r>
            <a:r>
              <a:rPr lang="en-CA" sz="2100" dirty="0" smtClean="0"/>
              <a:t>Worksheet – Due Today</a:t>
            </a:r>
            <a:endParaRPr lang="en-CA" sz="2100" dirty="0"/>
          </a:p>
          <a:p>
            <a:pPr lvl="2"/>
            <a:r>
              <a:rPr lang="en-CA" sz="2100" dirty="0" smtClean="0"/>
              <a:t>Mod </a:t>
            </a:r>
            <a:r>
              <a:rPr lang="en-CA" sz="2100" dirty="0" smtClean="0"/>
              <a:t>A.5 Windows File System  - Level 4 (Show Mr. Nestor)</a:t>
            </a:r>
          </a:p>
          <a:p>
            <a:pPr lvl="2"/>
            <a:r>
              <a:rPr lang="en-CA" sz="2200" dirty="0" smtClean="0"/>
              <a:t>Mod B.5 Python File Access</a:t>
            </a:r>
          </a:p>
          <a:p>
            <a:pPr lvl="2"/>
            <a:endParaRPr lang="en-CA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Artificial Intelligence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Project </a:t>
            </a:r>
            <a:r>
              <a:rPr lang="en-US" dirty="0" smtClean="0"/>
              <a:t>Presentation </a:t>
            </a:r>
            <a:r>
              <a:rPr lang="en-US" dirty="0" smtClean="0"/>
              <a:t>– Dec </a:t>
            </a:r>
            <a:r>
              <a:rPr lang="en-US" dirty="0" smtClean="0"/>
              <a:t>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D.3: Next Project </a:t>
            </a:r>
            <a:r>
              <a:rPr lang="en-CA" dirty="0" smtClean="0"/>
              <a:t>Design Presentation</a:t>
            </a:r>
            <a:endParaRPr lang="en-CA" dirty="0"/>
          </a:p>
          <a:p>
            <a:pPr lvl="2"/>
            <a:r>
              <a:rPr lang="en-CA" dirty="0" smtClean="0"/>
              <a:t>Present to Grade 11s</a:t>
            </a:r>
          </a:p>
          <a:p>
            <a:pPr lvl="2"/>
            <a:r>
              <a:rPr lang="en-CA" dirty="0" smtClean="0"/>
              <a:t>Next </a:t>
            </a:r>
            <a:r>
              <a:rPr lang="en-CA" dirty="0"/>
              <a:t>Project Design Ideas</a:t>
            </a:r>
          </a:p>
          <a:p>
            <a:pPr lvl="2"/>
            <a:r>
              <a:rPr lang="en-CA" dirty="0"/>
              <a:t>Collect </a:t>
            </a:r>
            <a:r>
              <a:rPr lang="en-CA" dirty="0" smtClean="0"/>
              <a:t>Feedback</a:t>
            </a:r>
          </a:p>
          <a:p>
            <a:pPr lvl="2"/>
            <a:r>
              <a:rPr lang="en-CA" dirty="0" smtClean="0"/>
              <a:t>Revise Design based on Feedback</a:t>
            </a:r>
            <a:endParaRPr lang="en-CA" dirty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81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Grade 12 Presentation – Dec 05 (ICS3C0)</vt:lpstr>
      <vt:lpstr>Next Project Presentation – Dec 05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177</cp:revision>
  <dcterms:created xsi:type="dcterms:W3CDTF">2006-08-16T00:00:00Z</dcterms:created>
  <dcterms:modified xsi:type="dcterms:W3CDTF">2018-12-05T20:15:42Z</dcterms:modified>
</cp:coreProperties>
</file>