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Computer Artificial </a:t>
            </a:r>
            <a:r>
              <a:rPr lang="en-US" sz="4000" dirty="0" smtClean="0"/>
              <a:t>Intelligence – </a:t>
            </a:r>
            <a:r>
              <a:rPr lang="en-US" sz="4000" dirty="0" smtClean="0"/>
              <a:t>Dec </a:t>
            </a:r>
            <a:r>
              <a:rPr lang="en-US" sz="4000" dirty="0" smtClean="0"/>
              <a:t>06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</a:t>
            </a:r>
          </a:p>
          <a:p>
            <a:pPr lvl="2"/>
            <a:r>
              <a:rPr lang="en-CA" dirty="0"/>
              <a:t>Introduction Video</a:t>
            </a:r>
          </a:p>
          <a:p>
            <a:pPr lvl="2"/>
            <a:r>
              <a:rPr lang="en-CA" dirty="0"/>
              <a:t>Level 1 &amp; 2: Begin Today / Complete Tomorrow</a:t>
            </a:r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dirty="0" smtClean="0"/>
              <a:t>See </a:t>
            </a:r>
            <a:r>
              <a:rPr lang="en-CA" dirty="0"/>
              <a:t>Marks Spreadsheet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Computer Artificial Intelligence – </a:t>
            </a:r>
            <a:r>
              <a:rPr lang="en-US" sz="4000"/>
              <a:t>Dec </a:t>
            </a:r>
            <a:r>
              <a:rPr lang="en-US" sz="4000" smtClean="0"/>
              <a:t>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</a:t>
            </a:r>
          </a:p>
          <a:p>
            <a:pPr lvl="2"/>
            <a:r>
              <a:rPr lang="en-CA" dirty="0"/>
              <a:t>Introduction Video</a:t>
            </a:r>
          </a:p>
          <a:p>
            <a:pPr lvl="2"/>
            <a:r>
              <a:rPr lang="en-CA" dirty="0"/>
              <a:t>Level 1 &amp; 2: Begin Today / Complete Tomorrow</a:t>
            </a:r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dirty="0" smtClean="0"/>
              <a:t>Next Project </a:t>
            </a:r>
            <a:r>
              <a:rPr lang="en-CA" dirty="0" err="1" smtClean="0"/>
              <a:t>Designksheet</a:t>
            </a:r>
            <a:endParaRPr lang="en-CA" dirty="0"/>
          </a:p>
          <a:p>
            <a:pPr lvl="2"/>
            <a:r>
              <a:rPr lang="en-CA" dirty="0"/>
              <a:t>See Marks Spreadsheet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3C Unit </a:t>
            </a:r>
            <a:r>
              <a:rPr lang="en-CA" dirty="0" smtClean="0"/>
              <a:t>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System / Windows 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Case Stu</a:t>
            </a:r>
            <a:r>
              <a:rPr lang="en-CA" sz="2400" dirty="0" smtClean="0"/>
              <a:t>dies</a:t>
            </a:r>
          </a:p>
          <a:p>
            <a:pPr marL="914400" lvl="1" indent="-514350"/>
            <a:r>
              <a:rPr lang="en-CA" sz="2000" dirty="0" smtClean="0"/>
              <a:t>Case C.5 SIM Swap Fraud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4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</a:t>
            </a:r>
            <a:r>
              <a:rPr lang="en-CA" dirty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125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Computer Artificial Intelligence – Dec 06 (ICS3C0)</vt:lpstr>
      <vt:lpstr>Computer Artificial Intelligence – Dec 06 (ICS4C0)</vt:lpstr>
      <vt:lpstr>3C Unit Test Topics (draft)</vt:lpstr>
      <vt:lpstr>4C 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180</cp:revision>
  <dcterms:created xsi:type="dcterms:W3CDTF">2006-08-16T00:00:00Z</dcterms:created>
  <dcterms:modified xsi:type="dcterms:W3CDTF">2018-12-05T20:19:34Z</dcterms:modified>
</cp:coreProperties>
</file>