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0079141@pdsb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Early Release</a:t>
            </a:r>
          </a:p>
          <a:p>
            <a:pPr lvl="1"/>
            <a:r>
              <a:rPr lang="en-CA" dirty="0" smtClean="0"/>
              <a:t>Course Outline</a:t>
            </a:r>
            <a:endParaRPr lang="en-CA" dirty="0" smtClean="0"/>
          </a:p>
          <a:p>
            <a:pPr lvl="1"/>
            <a:r>
              <a:rPr lang="en-CA" dirty="0" smtClean="0"/>
              <a:t>Module </a:t>
            </a:r>
            <a:r>
              <a:rPr lang="en-CA" dirty="0"/>
              <a:t>B1 Python Programming</a:t>
            </a:r>
            <a:endParaRPr lang="en-CA" dirty="0" smtClean="0"/>
          </a:p>
          <a:p>
            <a:pPr lvl="2"/>
            <a:r>
              <a:rPr lang="en-CA" dirty="0" smtClean="0"/>
              <a:t>Level 1 – Basic Math &amp; Strings (Complete)</a:t>
            </a:r>
          </a:p>
          <a:p>
            <a:pPr lvl="2"/>
            <a:r>
              <a:rPr lang="en-CA" dirty="0" smtClean="0"/>
              <a:t>Level 2 </a:t>
            </a:r>
            <a:r>
              <a:rPr lang="en-CA" dirty="0"/>
              <a:t>– </a:t>
            </a:r>
            <a:r>
              <a:rPr lang="en-CA" dirty="0" smtClean="0"/>
              <a:t>Booleans &amp; Variables </a:t>
            </a:r>
            <a:r>
              <a:rPr lang="en-CA" dirty="0" smtClean="0"/>
              <a:t>(Complete)</a:t>
            </a:r>
            <a:endParaRPr lang="en-CA" dirty="0"/>
          </a:p>
          <a:p>
            <a:pPr lvl="2"/>
            <a:endParaRPr lang="en-CA" dirty="0" smtClean="0"/>
          </a:p>
          <a:p>
            <a:pPr lvl="1"/>
            <a:r>
              <a:rPr lang="en-CA" dirty="0" err="1" smtClean="0"/>
              <a:t>GitHub</a:t>
            </a:r>
            <a:r>
              <a:rPr lang="en-CA" dirty="0" smtClean="0"/>
              <a:t> Repository</a:t>
            </a:r>
          </a:p>
          <a:p>
            <a:pPr lvl="2"/>
            <a:r>
              <a:rPr lang="en-CA" dirty="0" smtClean="0"/>
              <a:t>Email URL to Mr. Nestor (</a:t>
            </a:r>
            <a:r>
              <a:rPr lang="en-CA" dirty="0" smtClean="0">
                <a:hlinkClick r:id="rId2"/>
              </a:rPr>
              <a:t>p0079141@pdsb.net</a:t>
            </a:r>
            <a:r>
              <a:rPr lang="en-CA" dirty="0" smtClean="0"/>
              <a:t>)</a:t>
            </a:r>
          </a:p>
          <a:p>
            <a:pPr lvl="2"/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err="1" smtClean="0"/>
              <a:t>T.b.d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</a:t>
            </a:r>
            <a:r>
              <a:rPr lang="en-US" dirty="0" smtClean="0"/>
              <a:t>B1 </a:t>
            </a:r>
            <a:r>
              <a:rPr lang="en-US" dirty="0"/>
              <a:t>– Sep </a:t>
            </a:r>
            <a:r>
              <a:rPr lang="en-US" dirty="0" smtClean="0"/>
              <a:t>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Early Release</a:t>
            </a:r>
          </a:p>
          <a:p>
            <a:pPr lvl="1"/>
            <a:r>
              <a:rPr lang="en-CA" dirty="0"/>
              <a:t>Course Outline</a:t>
            </a:r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B1 </a:t>
            </a:r>
            <a:r>
              <a:rPr lang="en-CA" dirty="0"/>
              <a:t>– </a:t>
            </a:r>
            <a:r>
              <a:rPr lang="en-CA" dirty="0" smtClean="0"/>
              <a:t>Java </a:t>
            </a:r>
            <a:r>
              <a:rPr lang="en-CA" dirty="0" smtClean="0"/>
              <a:t>Introduction</a:t>
            </a:r>
            <a:endParaRPr lang="en-CA" dirty="0"/>
          </a:p>
          <a:p>
            <a:pPr lvl="2"/>
            <a:r>
              <a:rPr lang="en-CA" dirty="0" smtClean="0"/>
              <a:t>ECLIPSE JUNO</a:t>
            </a:r>
          </a:p>
          <a:p>
            <a:pPr lvl="2"/>
            <a:r>
              <a:rPr lang="en-CA" dirty="0" smtClean="0"/>
              <a:t>Hello World SWT Tutorial</a:t>
            </a:r>
            <a:endParaRPr lang="en-CA" dirty="0" smtClean="0"/>
          </a:p>
          <a:p>
            <a:pPr lvl="2"/>
            <a:endParaRPr lang="en-CA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dirty="0" err="1" smtClean="0"/>
              <a:t>T.b.d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71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Module B1 – Sep 17 (ICS3C0)</vt:lpstr>
      <vt:lpstr>Module B1 – Sep 17 (ICS4C0)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53</cp:revision>
  <dcterms:created xsi:type="dcterms:W3CDTF">2006-08-16T00:00:00Z</dcterms:created>
  <dcterms:modified xsi:type="dcterms:W3CDTF">2018-09-17T14:19:28Z</dcterms:modified>
</cp:coreProperties>
</file>