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smtClean="0"/>
              <a:t>B.3 Pixels Quiz – </a:t>
            </a:r>
            <a:r>
              <a:rPr lang="en-US"/>
              <a:t>Oct </a:t>
            </a:r>
            <a:r>
              <a:rPr lang="en-US" smtClean="0"/>
              <a:t>18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Mod B.3 Pixels Quiz</a:t>
            </a:r>
          </a:p>
          <a:p>
            <a:pPr lvl="2"/>
            <a:r>
              <a:rPr lang="en-CA" dirty="0"/>
              <a:t>Complete by End Of Period</a:t>
            </a:r>
          </a:p>
          <a:p>
            <a:pPr lvl="1"/>
            <a:r>
              <a:rPr lang="en-CA" dirty="0"/>
              <a:t>Mark Spreadsheet </a:t>
            </a:r>
          </a:p>
          <a:p>
            <a:pPr lvl="2"/>
            <a:r>
              <a:rPr lang="en-CA" dirty="0"/>
              <a:t>Catch-Up / Fill in those Blanks!</a:t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New Case </a:t>
            </a:r>
            <a:r>
              <a:rPr lang="en-CA" dirty="0" smtClean="0"/>
              <a:t>Study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B.4 Student Database </a:t>
            </a:r>
            <a:r>
              <a:rPr lang="en-US" dirty="0"/>
              <a:t>– Oct </a:t>
            </a:r>
            <a:r>
              <a:rPr lang="en-US" dirty="0" smtClean="0"/>
              <a:t>17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Code Repository</a:t>
            </a:r>
            <a:endParaRPr lang="en-CA" dirty="0"/>
          </a:p>
          <a:p>
            <a:pPr lvl="2"/>
            <a:r>
              <a:rPr lang="en-CA" dirty="0" smtClean="0"/>
              <a:t>Create Repository</a:t>
            </a:r>
          </a:p>
          <a:p>
            <a:pPr lvl="2"/>
            <a:r>
              <a:rPr lang="en-CA" dirty="0" smtClean="0"/>
              <a:t>Upload code to “</a:t>
            </a:r>
            <a:r>
              <a:rPr lang="en-CA" dirty="0" err="1" smtClean="0"/>
              <a:t>src</a:t>
            </a:r>
            <a:r>
              <a:rPr lang="en-CA" dirty="0" smtClean="0"/>
              <a:t>” folder</a:t>
            </a:r>
            <a:endParaRPr lang="en-CA" dirty="0" smtClean="0"/>
          </a:p>
          <a:p>
            <a:pPr lvl="2"/>
            <a:r>
              <a:rPr lang="en-CA" dirty="0" smtClean="0"/>
              <a:t>Download code to your Eclipse </a:t>
            </a:r>
            <a:r>
              <a:rPr lang="en-CA" dirty="0" err="1" smtClean="0"/>
              <a:t>workspece</a:t>
            </a:r>
            <a:endParaRPr lang="en-CA" dirty="0" smtClean="0"/>
          </a:p>
          <a:p>
            <a:pPr lvl="1"/>
            <a:r>
              <a:rPr lang="en-CA" dirty="0" smtClean="0"/>
              <a:t>Code Integration</a:t>
            </a:r>
          </a:p>
          <a:p>
            <a:pPr lvl="2"/>
            <a:r>
              <a:rPr lang="en-CA" dirty="0" smtClean="0"/>
              <a:t>One-On-One Discussion With Mr. Nestor</a:t>
            </a:r>
          </a:p>
          <a:p>
            <a:pPr lvl="1"/>
            <a:r>
              <a:rPr lang="en-CA" dirty="0" smtClean="0"/>
              <a:t>Presentations</a:t>
            </a:r>
            <a:endParaRPr lang="en-CA" dirty="0"/>
          </a:p>
          <a:p>
            <a:pPr lvl="2"/>
            <a:r>
              <a:rPr lang="en-CA" dirty="0"/>
              <a:t>Revise Presentations Based on Feedback </a:t>
            </a:r>
            <a:endParaRPr lang="en-CA" dirty="0" smtClean="0"/>
          </a:p>
          <a:p>
            <a:pPr lvl="2"/>
            <a:r>
              <a:rPr lang="en-CA" dirty="0" smtClean="0"/>
              <a:t>Share </a:t>
            </a:r>
            <a:r>
              <a:rPr lang="en-CA" dirty="0"/>
              <a:t>Revisions With Mr. Nestor</a:t>
            </a:r>
          </a:p>
          <a:p>
            <a:pPr marL="914400" lvl="2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</a:t>
            </a:r>
            <a:r>
              <a:rPr lang="en-CA" dirty="0" smtClean="0"/>
              <a:t>Continue Integration </a:t>
            </a:r>
            <a:r>
              <a:rPr lang="en-CA" dirty="0"/>
              <a:t>of </a:t>
            </a:r>
            <a:r>
              <a:rPr lang="en-CA" smtClean="0"/>
              <a:t>Student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4C – Java 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One Person – Create a Shared Repository</a:t>
            </a:r>
          </a:p>
          <a:p>
            <a:pPr lvl="1"/>
            <a:r>
              <a:rPr lang="en-CA" dirty="0" smtClean="0"/>
              <a:t>Give the 4C team Write Privileges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Everybody Else – Upload</a:t>
            </a:r>
          </a:p>
          <a:p>
            <a:pPr lvl="1"/>
            <a:r>
              <a:rPr lang="en-CA" dirty="0" smtClean="0"/>
              <a:t>Upload your Java Class Code to the repository</a:t>
            </a:r>
          </a:p>
          <a:p>
            <a:endParaRPr lang="en-CA" dirty="0"/>
          </a:p>
          <a:p>
            <a:r>
              <a:rPr lang="en-CA" dirty="0" smtClean="0"/>
              <a:t>Everybody Else – Download</a:t>
            </a:r>
          </a:p>
          <a:p>
            <a:pPr lvl="1"/>
            <a:r>
              <a:rPr lang="en-CA" dirty="0" smtClean="0"/>
              <a:t>Download everyone's </a:t>
            </a:r>
            <a:r>
              <a:rPr lang="en-CA" dirty="0"/>
              <a:t>Java Class Code </a:t>
            </a:r>
            <a:r>
              <a:rPr lang="en-CA" dirty="0" smtClean="0"/>
              <a:t>to your Eclipse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1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89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Mod B.3 Pixels Quiz – Oct 18 (ICS3C0)</vt:lpstr>
      <vt:lpstr>Mod B.4 Student Database – Oct 17 (ICS4C0)</vt:lpstr>
      <vt:lpstr>4C – Java Code Repository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113</cp:revision>
  <dcterms:created xsi:type="dcterms:W3CDTF">2006-08-16T00:00:00Z</dcterms:created>
  <dcterms:modified xsi:type="dcterms:W3CDTF">2018-10-18T17:01:46Z</dcterms:modified>
</cp:coreProperties>
</file>