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Workbook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Python Beginners Workbook (Handout)</a:t>
            </a:r>
          </a:p>
          <a:p>
            <a:pPr lvl="2"/>
            <a:r>
              <a:rPr lang="en-CA" dirty="0" smtClean="0"/>
              <a:t>Complete In Class Today</a:t>
            </a:r>
            <a:endParaRPr lang="en-CA" dirty="0"/>
          </a:p>
          <a:p>
            <a:pPr lvl="1"/>
            <a:r>
              <a:rPr lang="en-CA" dirty="0" smtClean="0"/>
              <a:t>Past </a:t>
            </a:r>
            <a:r>
              <a:rPr lang="en-CA" dirty="0"/>
              <a:t>Work </a:t>
            </a:r>
            <a:r>
              <a:rPr lang="en-CA" dirty="0" smtClean="0"/>
              <a:t>(Complete On Your Own Time)</a:t>
            </a:r>
            <a:endParaRPr lang="en-CA" dirty="0" smtClean="0"/>
          </a:p>
          <a:p>
            <a:pPr lvl="2"/>
            <a:r>
              <a:rPr lang="en-CA" dirty="0" smtClean="0"/>
              <a:t>Case Study C.1 </a:t>
            </a:r>
            <a:r>
              <a:rPr lang="en-CA" dirty="0" smtClean="0"/>
              <a:t>/ </a:t>
            </a:r>
            <a:r>
              <a:rPr lang="en-CA" dirty="0" smtClean="0"/>
              <a:t>Module </a:t>
            </a:r>
            <a:r>
              <a:rPr lang="en-CA" dirty="0"/>
              <a:t>B.1 </a:t>
            </a:r>
            <a:endParaRPr lang="en-CA" dirty="0" smtClean="0"/>
          </a:p>
          <a:p>
            <a:pPr lvl="1"/>
            <a:r>
              <a:rPr lang="en-CA" dirty="0" smtClean="0"/>
              <a:t>Work Ahead</a:t>
            </a:r>
          </a:p>
          <a:p>
            <a:pPr lvl="2"/>
            <a:r>
              <a:rPr lang="en-CA" dirty="0" smtClean="0"/>
              <a:t>Topic B/Python Resources/Python Worksheet II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/>
              <a:t>Python </a:t>
            </a:r>
            <a:r>
              <a:rPr lang="en-US" dirty="0" smtClean="0"/>
              <a:t>Turtle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</a:t>
            </a:r>
            <a:r>
              <a:rPr lang="en-US" dirty="0" smtClean="0"/>
              <a:t>B.3 </a:t>
            </a:r>
            <a:r>
              <a:rPr lang="en-US" dirty="0"/>
              <a:t>– Sep </a:t>
            </a:r>
            <a:r>
              <a:rPr lang="en-US" dirty="0" smtClean="0"/>
              <a:t>24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Discussion: SWT Framework / Spinner Widget</a:t>
            </a:r>
          </a:p>
          <a:p>
            <a:pPr lvl="2"/>
            <a:r>
              <a:rPr lang="en-CA" dirty="0" err="1" smtClean="0"/>
              <a:t>SWTMathApp</a:t>
            </a:r>
            <a:r>
              <a:rPr lang="en-CA" dirty="0" smtClean="0"/>
              <a:t> Repository</a:t>
            </a:r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B.3 SWT Math Project</a:t>
            </a:r>
          </a:p>
          <a:p>
            <a:pPr lvl="2"/>
            <a:r>
              <a:rPr lang="en-CA" dirty="0" smtClean="0"/>
              <a:t>Level </a:t>
            </a:r>
            <a:r>
              <a:rPr lang="en-CA" dirty="0" smtClean="0"/>
              <a:t>1 </a:t>
            </a:r>
            <a:r>
              <a:rPr lang="en-CA" dirty="0" smtClean="0"/>
              <a:t>Design – Show Me Your Design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Start Coding Your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78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Python Workbook – Sep 24 (ICS3C0)</vt:lpstr>
      <vt:lpstr>Module B.3 – Sep 24 (ICS4C0)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71</cp:revision>
  <dcterms:created xsi:type="dcterms:W3CDTF">2006-08-16T00:00:00Z</dcterms:created>
  <dcterms:modified xsi:type="dcterms:W3CDTF">2018-09-23T16:04:05Z</dcterms:modified>
</cp:coreProperties>
</file>