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0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Midterm Day </a:t>
            </a:r>
            <a:r>
              <a:rPr lang="en-US" dirty="0" smtClean="0"/>
              <a:t>3 </a:t>
            </a:r>
            <a:r>
              <a:rPr lang="en-US" dirty="0" smtClean="0"/>
              <a:t>– Nov </a:t>
            </a:r>
            <a:r>
              <a:rPr lang="en-US" dirty="0" smtClean="0"/>
              <a:t>07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(ICS3C0)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US" dirty="0"/>
              <a:t>Day 3 – Programming</a:t>
            </a:r>
          </a:p>
          <a:p>
            <a:pPr lvl="2"/>
            <a:r>
              <a:rPr lang="en-US" dirty="0"/>
              <a:t>2 Sections</a:t>
            </a:r>
          </a:p>
          <a:p>
            <a:pPr lvl="2"/>
            <a:r>
              <a:rPr lang="en-CA" dirty="0"/>
              <a:t>Version A  / Version B  Program</a:t>
            </a:r>
            <a:endParaRPr lang="en-US" dirty="0"/>
          </a:p>
          <a:p>
            <a:pPr lvl="1"/>
            <a:r>
              <a:rPr lang="en-US" dirty="0"/>
              <a:t>Marks Spreadsheet</a:t>
            </a:r>
          </a:p>
          <a:p>
            <a:pPr lvl="2"/>
            <a:r>
              <a:rPr lang="en-US" dirty="0"/>
              <a:t>Catch Up </a:t>
            </a:r>
            <a:r>
              <a:rPr lang="en-CA" dirty="0"/>
              <a:t>On Previous Work</a:t>
            </a:r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err="1"/>
              <a:t>T.b.d</a:t>
            </a:r>
            <a:r>
              <a:rPr lang="en-CA" dirty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Midterm Day </a:t>
            </a:r>
            <a:r>
              <a:rPr lang="en-US" dirty="0" smtClean="0"/>
              <a:t>2 </a:t>
            </a:r>
            <a:r>
              <a:rPr lang="en-US" dirty="0" smtClean="0"/>
              <a:t>– Nov </a:t>
            </a:r>
            <a:r>
              <a:rPr lang="en-US" dirty="0" smtClean="0"/>
              <a:t>07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(ICS4C0)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en-US" dirty="0"/>
              <a:t>– Short Answer</a:t>
            </a:r>
          </a:p>
          <a:p>
            <a:pPr lvl="2"/>
            <a:r>
              <a:rPr lang="en-US" dirty="0" smtClean="0"/>
              <a:t>8 Questions (Out of 9)</a:t>
            </a:r>
          </a:p>
          <a:p>
            <a:pPr lvl="2"/>
            <a:r>
              <a:rPr lang="en-US" dirty="0" smtClean="0"/>
              <a:t>Complete Today</a:t>
            </a:r>
          </a:p>
          <a:p>
            <a:pPr lvl="2"/>
            <a:r>
              <a:rPr lang="en-US" dirty="0" smtClean="0"/>
              <a:t>Upload Answers to your Repository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mtClean="0"/>
              <a:t>T.B.D.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55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Midterm Day 3 – Nov 07 (ICS3C0)</vt:lpstr>
      <vt:lpstr>Midterm Day 2 – Nov 07 (ICS4C0)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138</cp:revision>
  <dcterms:created xsi:type="dcterms:W3CDTF">2006-08-16T00:00:00Z</dcterms:created>
  <dcterms:modified xsi:type="dcterms:W3CDTF">2018-11-07T14:41:45Z</dcterms:modified>
</cp:coreProperties>
</file>