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Windows Files </a:t>
            </a:r>
            <a:r>
              <a:rPr lang="en-US" dirty="0" smtClean="0"/>
              <a:t>Worksheet – </a:t>
            </a:r>
            <a:r>
              <a:rPr lang="en-US" dirty="0" smtClean="0"/>
              <a:t>Dec </a:t>
            </a:r>
            <a:r>
              <a:rPr lang="en-US" dirty="0" smtClean="0"/>
              <a:t>04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(ICS3C0)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Windows Files Worksheet</a:t>
            </a:r>
          </a:p>
          <a:p>
            <a:pPr lvl="2"/>
            <a:r>
              <a:rPr lang="en-CA" sz="2800" dirty="0" smtClean="0"/>
              <a:t>Presentation / </a:t>
            </a:r>
            <a:r>
              <a:rPr lang="en-CA" sz="2800" dirty="0" smtClean="0"/>
              <a:t>Discussion – Disk Partitions</a:t>
            </a:r>
            <a:endParaRPr lang="en-CA" sz="2800" dirty="0" smtClean="0"/>
          </a:p>
          <a:p>
            <a:pPr lvl="2"/>
            <a:r>
              <a:rPr lang="en-CA" sz="2800" dirty="0" smtClean="0"/>
              <a:t>Today </a:t>
            </a:r>
            <a:r>
              <a:rPr lang="en-CA" sz="2800" dirty="0" smtClean="0"/>
              <a:t>Complete </a:t>
            </a:r>
            <a:r>
              <a:rPr lang="en-CA" sz="2800" dirty="0" smtClean="0"/>
              <a:t>Level 2 </a:t>
            </a:r>
            <a:r>
              <a:rPr lang="en-CA" sz="2800" dirty="0" smtClean="0"/>
              <a:t>(and Level 1)</a:t>
            </a:r>
          </a:p>
          <a:p>
            <a:pPr lvl="2"/>
            <a:r>
              <a:rPr lang="en-CA" sz="2800" dirty="0" smtClean="0"/>
              <a:t>Hand in at End Of Class</a:t>
            </a:r>
            <a:endParaRPr lang="en-CA" sz="2800" dirty="0" smtClean="0"/>
          </a:p>
          <a:p>
            <a:pPr lvl="1"/>
            <a:r>
              <a:rPr lang="en-CA" dirty="0" smtClean="0"/>
              <a:t>Previous Work</a:t>
            </a:r>
          </a:p>
          <a:p>
            <a:pPr lvl="2"/>
            <a:r>
              <a:rPr lang="en-CA" sz="2100" dirty="0" smtClean="0"/>
              <a:t>Mod A.5 Windows File System  - Level 4 (Show Mr. Nestor)</a:t>
            </a:r>
          </a:p>
          <a:p>
            <a:pPr lvl="2"/>
            <a:r>
              <a:rPr lang="en-CA" sz="2200" dirty="0" smtClean="0"/>
              <a:t>Mod B.5 Python File Access</a:t>
            </a:r>
          </a:p>
          <a:p>
            <a:pPr lvl="2"/>
            <a:endParaRPr lang="en-CA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dirty="0" smtClean="0"/>
              <a:t>Tomorrow: </a:t>
            </a:r>
            <a:r>
              <a:rPr lang="en-CA" dirty="0" err="1" smtClean="0"/>
              <a:t>t.b.d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Project Planning – Dec 03</a:t>
            </a:r>
            <a:br>
              <a:rPr lang="en-US" dirty="0" smtClean="0"/>
            </a:br>
            <a:r>
              <a:rPr lang="en-US" sz="3600" dirty="0" smtClean="0"/>
              <a:t>(ICS4C0</a:t>
            </a:r>
            <a:r>
              <a:rPr lang="en-US" sz="3600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Mod D.3: Next Project Design</a:t>
            </a:r>
            <a:endParaRPr lang="en-CA" dirty="0"/>
          </a:p>
          <a:p>
            <a:pPr lvl="2"/>
            <a:r>
              <a:rPr lang="en-CA" dirty="0" smtClean="0"/>
              <a:t>Level 1: Upload Answers</a:t>
            </a:r>
          </a:p>
          <a:p>
            <a:pPr lvl="2"/>
            <a:r>
              <a:rPr lang="en-CA" dirty="0" smtClean="0"/>
              <a:t>Level 2: Create Presentation</a:t>
            </a:r>
            <a:endParaRPr lang="en-CA" dirty="0"/>
          </a:p>
          <a:p>
            <a:pPr lvl="2"/>
            <a:r>
              <a:rPr lang="en-CA" dirty="0" smtClean="0"/>
              <a:t>Presentation Due Tomorrow (Start of Class)</a:t>
            </a:r>
            <a:endParaRPr lang="en-CA" dirty="0" smtClean="0"/>
          </a:p>
          <a:p>
            <a:pPr lvl="1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Wednesday: </a:t>
            </a:r>
            <a:r>
              <a:rPr lang="en-CA" dirty="0" smtClean="0"/>
              <a:t>Give Presentation </a:t>
            </a:r>
            <a:r>
              <a:rPr lang="en-CA" smtClean="0"/>
              <a:t>to Grade 11s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87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Windows Files Worksheet – Dec 04 (ICS3C0)</vt:lpstr>
      <vt:lpstr>Next Project Planning – Dec 03 (ICS4C0)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175</cp:revision>
  <dcterms:created xsi:type="dcterms:W3CDTF">2006-08-16T00:00:00Z</dcterms:created>
  <dcterms:modified xsi:type="dcterms:W3CDTF">2018-12-03T19:59:15Z</dcterms:modified>
</cp:coreProperties>
</file>