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Heroes </a:t>
            </a:r>
            <a:r>
              <a:rPr lang="en-US" sz="3600" dirty="0" smtClean="0"/>
              <a:t>Trade Show</a:t>
            </a:r>
            <a:r>
              <a:rPr lang="en-US" sz="3600" dirty="0" smtClean="0"/>
              <a:t> </a:t>
            </a:r>
            <a:r>
              <a:rPr lang="en-US" sz="3600" dirty="0" smtClean="0"/>
              <a:t>– </a:t>
            </a:r>
            <a:r>
              <a:rPr lang="en-US" sz="3600" dirty="0" smtClean="0"/>
              <a:t>Jan 7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Welcome Back / Get Re-Oriented (-15 min)</a:t>
            </a:r>
            <a:endParaRPr lang="en-CA" dirty="0" smtClean="0"/>
          </a:p>
          <a:p>
            <a:pPr lvl="2"/>
            <a:r>
              <a:rPr lang="en-CA" dirty="0" smtClean="0"/>
              <a:t>Find Your Presentation From Before the Break</a:t>
            </a:r>
            <a:endParaRPr lang="en-CA" dirty="0" smtClean="0"/>
          </a:p>
          <a:p>
            <a:pPr lvl="1"/>
            <a:r>
              <a:rPr lang="en-CA" dirty="0" smtClean="0"/>
              <a:t>Round 1 (~25 min)</a:t>
            </a:r>
            <a:endParaRPr lang="en-CA" dirty="0" smtClean="0"/>
          </a:p>
          <a:p>
            <a:pPr lvl="2"/>
            <a:r>
              <a:rPr lang="en-CA" dirty="0" smtClean="0"/>
              <a:t>Left Side of Class Presents</a:t>
            </a:r>
          </a:p>
          <a:p>
            <a:pPr lvl="2"/>
            <a:r>
              <a:rPr lang="en-CA" dirty="0" smtClean="0"/>
              <a:t>Right Side of Class Visits</a:t>
            </a:r>
            <a:endParaRPr lang="en-CA" dirty="0" smtClean="0"/>
          </a:p>
          <a:p>
            <a:pPr lvl="1"/>
            <a:r>
              <a:rPr lang="en-CA" dirty="0" smtClean="0"/>
              <a:t>Round  2 (~25 min)</a:t>
            </a:r>
            <a:endParaRPr lang="en-CA" dirty="0" smtClean="0"/>
          </a:p>
          <a:p>
            <a:pPr lvl="2"/>
            <a:r>
              <a:rPr lang="en-CA" dirty="0" smtClean="0"/>
              <a:t>Left Side of Class Presents</a:t>
            </a:r>
          </a:p>
          <a:p>
            <a:pPr lvl="2"/>
            <a:r>
              <a:rPr lang="en-CA" dirty="0" smtClean="0"/>
              <a:t>Right Side of Class Visits</a:t>
            </a:r>
          </a:p>
          <a:p>
            <a:pPr lvl="1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Tomorrow: Programming Task - </a:t>
            </a:r>
            <a:r>
              <a:rPr lang="en-CA" sz="2400" dirty="0" err="1" smtClean="0"/>
              <a:t>t.b.d</a:t>
            </a:r>
            <a:r>
              <a:rPr lang="en-CA" sz="2400" dirty="0" smtClean="0"/>
              <a:t>.</a:t>
            </a:r>
          </a:p>
          <a:p>
            <a:pPr lvl="1"/>
            <a:r>
              <a:rPr lang="en-CA" sz="2400" dirty="0" smtClean="0"/>
              <a:t>January Schedule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65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Heroes Trade Show – Jan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</cp:lastModifiedBy>
  <cp:revision>182</cp:revision>
  <dcterms:created xsi:type="dcterms:W3CDTF">2006-08-16T00:00:00Z</dcterms:created>
  <dcterms:modified xsi:type="dcterms:W3CDTF">2019-01-07T10:36:54Z</dcterms:modified>
</cp:coreProperties>
</file>