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tsa.edu/~cs1063/resources/gettingstarteddrjava.html" TargetMode="External"/><Relationship Id="rId2" Type="http://schemas.openxmlformats.org/officeDocument/2006/relationships/hyperlink" Target="http://www.drjav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</a:t>
            </a:r>
            <a:r>
              <a:rPr lang="en-US" dirty="0" smtClean="0"/>
              <a:t>D1.1 </a:t>
            </a:r>
            <a:r>
              <a:rPr lang="en-US" dirty="0"/>
              <a:t>– Sep </a:t>
            </a:r>
            <a:r>
              <a:rPr lang="en-US" dirty="0" smtClean="0"/>
              <a:t>11</a:t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Discussion: </a:t>
            </a:r>
            <a:r>
              <a:rPr lang="en-US" dirty="0" err="1"/>
              <a:t>GitHub</a:t>
            </a:r>
            <a:r>
              <a:rPr lang="en-US" dirty="0"/>
              <a:t> – Service Contracts</a:t>
            </a:r>
          </a:p>
          <a:p>
            <a:pPr lvl="1"/>
            <a:r>
              <a:rPr lang="en-CA" dirty="0"/>
              <a:t>Module D1 – </a:t>
            </a:r>
            <a:r>
              <a:rPr lang="en-CA" dirty="0" err="1"/>
              <a:t>GitHub</a:t>
            </a:r>
            <a:r>
              <a:rPr lang="en-CA" dirty="0"/>
              <a:t> Introduction – Level 2 &amp; 3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Due: Mod A.1 – </a:t>
            </a:r>
            <a:r>
              <a:rPr lang="en-US" dirty="0" err="1" smtClean="0"/>
              <a:t>Nethack</a:t>
            </a:r>
            <a:r>
              <a:rPr lang="en-US" dirty="0" smtClean="0"/>
              <a:t> Game</a:t>
            </a:r>
          </a:p>
          <a:p>
            <a:pPr lvl="1"/>
            <a:r>
              <a:rPr lang="en-US" dirty="0" smtClean="0"/>
              <a:t>Tomorrow: Programming?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</a:t>
            </a:r>
            <a:r>
              <a:rPr lang="en-US" dirty="0" smtClean="0"/>
              <a:t>D1.1 </a:t>
            </a:r>
            <a:r>
              <a:rPr lang="en-US" dirty="0"/>
              <a:t>– Sep </a:t>
            </a:r>
            <a:r>
              <a:rPr lang="en-US" dirty="0" smtClean="0"/>
              <a:t>11</a:t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Discussion: </a:t>
            </a:r>
            <a:r>
              <a:rPr lang="en-US" dirty="0" err="1"/>
              <a:t>GitHub</a:t>
            </a:r>
            <a:r>
              <a:rPr lang="en-US" dirty="0"/>
              <a:t> – Service Contracts</a:t>
            </a:r>
          </a:p>
          <a:p>
            <a:pPr lvl="1"/>
            <a:r>
              <a:rPr lang="en-CA" dirty="0"/>
              <a:t>Module D1 – </a:t>
            </a:r>
            <a:r>
              <a:rPr lang="en-CA" dirty="0" err="1"/>
              <a:t>GitHub</a:t>
            </a:r>
            <a:r>
              <a:rPr lang="en-CA" dirty="0"/>
              <a:t> Introduction – Level 2 &amp; 3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Due: Mod A.1 – </a:t>
            </a:r>
            <a:r>
              <a:rPr lang="en-US" dirty="0" err="1" smtClean="0"/>
              <a:t>Nethack</a:t>
            </a:r>
            <a:r>
              <a:rPr lang="en-US" dirty="0" smtClean="0"/>
              <a:t> Game</a:t>
            </a:r>
          </a:p>
          <a:p>
            <a:pPr lvl="1"/>
            <a:r>
              <a:rPr lang="en-US" dirty="0" smtClean="0"/>
              <a:t>Tomorrow: Dr. Java?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9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Service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is the purpose of a </a:t>
            </a:r>
            <a:r>
              <a:rPr lang="en-CA" b="1" u="sng" dirty="0" smtClean="0"/>
              <a:t>Terms of Service </a:t>
            </a:r>
            <a:r>
              <a:rPr lang="en-CA" dirty="0" smtClean="0"/>
              <a:t>contract?</a:t>
            </a:r>
            <a:br>
              <a:rPr lang="en-CA" dirty="0" smtClean="0"/>
            </a:b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What is the purpose of a </a:t>
            </a:r>
            <a:r>
              <a:rPr lang="en-CA" b="1" u="sng" dirty="0" smtClean="0"/>
              <a:t>Privacy</a:t>
            </a:r>
            <a:r>
              <a:rPr lang="en-CA" dirty="0"/>
              <a:t> </a:t>
            </a:r>
            <a:r>
              <a:rPr lang="en-CA" dirty="0" smtClean="0"/>
              <a:t>policy?</a:t>
            </a:r>
            <a:br>
              <a:rPr lang="en-CA" dirty="0" smtClean="0"/>
            </a:b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Why are they provided as </a:t>
            </a:r>
            <a:r>
              <a:rPr lang="en-CA" b="1" u="sng" dirty="0" smtClean="0"/>
              <a:t>two</a:t>
            </a:r>
            <a:r>
              <a:rPr lang="en-CA" dirty="0" smtClean="0"/>
              <a:t> separate documents?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6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GitHub</a:t>
            </a:r>
            <a:r>
              <a:rPr lang="en-CA" dirty="0" smtClean="0"/>
              <a:t>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How do you create a new personal repository?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How can you create folders in your repository?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6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Dr.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School Network </a:t>
            </a:r>
          </a:p>
          <a:p>
            <a:pPr lvl="1"/>
            <a:r>
              <a:rPr lang="en-CA" dirty="0" smtClean="0"/>
              <a:t>4Students\OUT\Nestor\Java\drjava-beta….exe</a:t>
            </a:r>
          </a:p>
          <a:p>
            <a:pPr lvl="1"/>
            <a:endParaRPr lang="en-CA" dirty="0"/>
          </a:p>
          <a:p>
            <a:r>
              <a:rPr lang="en-CA" dirty="0" smtClean="0"/>
              <a:t>Documentation</a:t>
            </a:r>
          </a:p>
          <a:p>
            <a:pPr lvl="1"/>
            <a:r>
              <a:rPr lang="en-CA" dirty="0">
                <a:hlinkClick r:id="rId2"/>
              </a:rPr>
              <a:t>http://www.drjava.org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“Hello World” Lesson</a:t>
            </a:r>
          </a:p>
          <a:p>
            <a:pPr lvl="1"/>
            <a:r>
              <a:rPr lang="en-US" dirty="0">
                <a:hlinkClick r:id="rId3"/>
              </a:rPr>
              <a:t>http://www.cs.utsa.edu/~</a:t>
            </a:r>
            <a:r>
              <a:rPr lang="en-US" dirty="0" smtClean="0">
                <a:hlinkClick r:id="rId3"/>
              </a:rPr>
              <a:t>cs1063/resources/gettingstarteddrjava.html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9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126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Module D1.1 – Sep 11 (ICS3C0)</vt:lpstr>
      <vt:lpstr>Module D1.1 – Sep 11 (ICS4C0)</vt:lpstr>
      <vt:lpstr>Service Contracts</vt:lpstr>
      <vt:lpstr>GitHub Repositories</vt:lpstr>
      <vt:lpstr>Dr. Java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35</cp:revision>
  <dcterms:created xsi:type="dcterms:W3CDTF">2006-08-16T00:00:00Z</dcterms:created>
  <dcterms:modified xsi:type="dcterms:W3CDTF">2018-09-11T17:23:47Z</dcterms:modified>
</cp:coreProperties>
</file>