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SPH4U0</a:t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12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</a:t>
            </a:r>
            <a:r>
              <a:rPr lang="en-US"/>
              <a:t>Math Skills </a:t>
            </a:r>
            <a:r>
              <a:rPr lang="en-US" dirty="0"/>
              <a:t>– Sep 05</a:t>
            </a:r>
            <a:br>
              <a:rPr lang="en-US" dirty="0"/>
            </a:br>
            <a:r>
              <a:rPr lang="en-US" sz="3600" dirty="0"/>
              <a:t>(Data Analysis 01)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</a:t>
            </a:r>
            <a:r>
              <a:rPr lang="en-CA" dirty="0"/>
              <a:t>Introductions</a:t>
            </a:r>
          </a:p>
          <a:p>
            <a:pPr lvl="1"/>
            <a:r>
              <a:rPr lang="en-US" dirty="0"/>
              <a:t>Unit 1 Outline</a:t>
            </a:r>
          </a:p>
          <a:p>
            <a:pPr lvl="1"/>
            <a:r>
              <a:rPr lang="en-US" dirty="0"/>
              <a:t>Debrief: Physics Concepts Survey</a:t>
            </a:r>
          </a:p>
          <a:p>
            <a:pPr lvl="1"/>
            <a:r>
              <a:rPr lang="en-US" dirty="0"/>
              <a:t>SPH4U0 Math Review Package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Uncertainty &amp; Precision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SPH4U0 (Grade 12 University Physics)</vt:lpstr>
      <vt:lpstr>Physics Math Skills – Sep 05 (Data Analysis 01)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14</cp:revision>
  <dcterms:created xsi:type="dcterms:W3CDTF">2006-08-16T00:00:00Z</dcterms:created>
  <dcterms:modified xsi:type="dcterms:W3CDTF">2018-08-28T18:46:15Z</dcterms:modified>
</cp:coreProperties>
</file>