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SPH4U0</a:t>
            </a:r>
            <a:br>
              <a:rPr lang="en-US" dirty="0"/>
            </a:br>
            <a:r>
              <a:rPr lang="en-US" dirty="0"/>
              <a:t>(</a:t>
            </a:r>
            <a:r>
              <a:rPr lang="en-US" sz="4000" dirty="0"/>
              <a:t>Grade 12 University Physics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Relative Uncertainty – Sep 06</a:t>
            </a:r>
            <a:br>
              <a:rPr lang="en-US" dirty="0"/>
            </a:br>
            <a:r>
              <a:rPr lang="en-US" sz="3600" dirty="0"/>
              <a:t>(Data Analysis 02)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</a:t>
            </a:r>
            <a:r>
              <a:rPr lang="en-CA" dirty="0"/>
              <a:t>Introductions</a:t>
            </a:r>
          </a:p>
          <a:p>
            <a:pPr lvl="1"/>
            <a:r>
              <a:rPr lang="en-CA" dirty="0"/>
              <a:t>Presentation: Measurement Principles</a:t>
            </a:r>
            <a:endParaRPr lang="en-US" dirty="0"/>
          </a:p>
          <a:p>
            <a:pPr lvl="1"/>
            <a:r>
              <a:rPr lang="en-CA" dirty="0"/>
              <a:t>Worksheet: Data Analysis Package </a:t>
            </a:r>
          </a:p>
          <a:p>
            <a:pPr lvl="1"/>
            <a:r>
              <a:rPr lang="en-CA" dirty="0"/>
              <a:t>Debrief: Key Math Skills Review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Graphical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49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SPH4U0 (Grade 12 University Physics)</vt:lpstr>
      <vt:lpstr>Relative Uncertainty – Sep 06 (Data Analysis 02)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15</cp:revision>
  <dcterms:created xsi:type="dcterms:W3CDTF">2006-08-16T00:00:00Z</dcterms:created>
  <dcterms:modified xsi:type="dcterms:W3CDTF">2018-08-28T18:53:33Z</dcterms:modified>
</cp:coreProperties>
</file>