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egory.nestor@peelsb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SPH4U0</a:t>
            </a:r>
            <a:br>
              <a:rPr lang="en-US" dirty="0"/>
            </a:br>
            <a:r>
              <a:rPr lang="en-US" dirty="0"/>
              <a:t>(</a:t>
            </a:r>
            <a:r>
              <a:rPr lang="en-US" sz="4000" dirty="0"/>
              <a:t>Grade 12 University Physics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gregory.nestor@peelsb.com</a:t>
            </a:r>
            <a:r>
              <a:rPr lang="en-US" dirty="0"/>
              <a:t>)</a:t>
            </a:r>
          </a:p>
          <a:p>
            <a:r>
              <a:rPr lang="en-US" dirty="0"/>
              <a:t>(p0079141@pdsb.net)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Preparation – Sep 10</a:t>
            </a:r>
            <a:br>
              <a:rPr lang="en-US" dirty="0"/>
            </a:br>
            <a:r>
              <a:rPr lang="en-US" sz="3600" dirty="0"/>
              <a:t>(Data Analysis 04)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Attendance / </a:t>
            </a:r>
            <a:r>
              <a:rPr lang="en-CA" dirty="0"/>
              <a:t>Seating Plan</a:t>
            </a:r>
          </a:p>
          <a:p>
            <a:pPr lvl="1"/>
            <a:r>
              <a:rPr lang="en-CA"/>
              <a:t>Course Outline</a:t>
            </a:r>
            <a:endParaRPr lang="en-CA" dirty="0"/>
          </a:p>
          <a:p>
            <a:pPr lvl="1"/>
            <a:r>
              <a:rPr lang="en-CA" dirty="0"/>
              <a:t>Discussion / Reference: Data Analysis Principles</a:t>
            </a:r>
          </a:p>
          <a:p>
            <a:pPr lvl="1"/>
            <a:r>
              <a:rPr lang="en-CA" dirty="0"/>
              <a:t>Example: Graphical Analysis</a:t>
            </a:r>
          </a:p>
          <a:p>
            <a:pPr lvl="1"/>
            <a:r>
              <a:rPr lang="en-US" dirty="0"/>
              <a:t>Debrief: Error Propagation Wrap-Up (From Yesterday)</a:t>
            </a:r>
          </a:p>
          <a:p>
            <a:pPr lvl="1"/>
            <a:r>
              <a:rPr lang="en-CA" dirty="0"/>
              <a:t>Lab Books / Terminal Velocity Lab Prep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/>
              <a:t>Monday: Course Outline / Lab Preparation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67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SPH4U0 (Grade 12 University Physics)</vt:lpstr>
      <vt:lpstr>Lab Preparation – Sep 10 (Data Analysis 04)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 Nestor</cp:lastModifiedBy>
  <cp:revision>17</cp:revision>
  <dcterms:created xsi:type="dcterms:W3CDTF">2006-08-16T00:00:00Z</dcterms:created>
  <dcterms:modified xsi:type="dcterms:W3CDTF">2018-08-28T18:59:48Z</dcterms:modified>
</cp:coreProperties>
</file>