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Terminal Velocity Lab – Sep 11</a:t>
            </a:r>
            <a:br>
              <a:rPr lang="en-US" dirty="0"/>
            </a:br>
            <a:r>
              <a:rPr lang="en-US" sz="3600" dirty="0"/>
              <a:t>(Data Analysis 05)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Lab Books / Lab Prep Check</a:t>
            </a:r>
          </a:p>
          <a:p>
            <a:pPr lvl="1"/>
            <a:r>
              <a:rPr lang="en-CA" dirty="0"/>
              <a:t>Collect Data</a:t>
            </a:r>
          </a:p>
          <a:p>
            <a:pPr lvl="1"/>
            <a:r>
              <a:rPr lang="en-CA" dirty="0"/>
              <a:t>Begin Analysis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</a:t>
            </a:r>
            <a:r>
              <a:rPr lang="en-US"/>
              <a:t>Data Analysis Quest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Terminal Velocity Lab – Sep 11 (Data Analysis 05)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18</cp:revision>
  <dcterms:created xsi:type="dcterms:W3CDTF">2006-08-16T00:00:00Z</dcterms:created>
  <dcterms:modified xsi:type="dcterms:W3CDTF">2018-08-28T19:07:33Z</dcterms:modified>
</cp:coreProperties>
</file>