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84" r:id="rId3"/>
    <p:sldId id="286" r:id="rId4"/>
    <p:sldId id="269" r:id="rId5"/>
    <p:sldId id="267" r:id="rId6"/>
    <p:sldId id="288" r:id="rId7"/>
    <p:sldId id="289" r:id="rId8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/>
          <a:lstStyle>
            <a:lvl1pPr algn="r">
              <a:defRPr sz="1200"/>
            </a:lvl1pPr>
          </a:lstStyle>
          <a:p>
            <a:fld id="{53D5459C-6783-4E29-BD69-4D1354FD51C4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 anchor="b"/>
          <a:lstStyle>
            <a:lvl1pPr algn="r">
              <a:defRPr sz="1200"/>
            </a:lvl1pPr>
          </a:lstStyle>
          <a:p>
            <a:fld id="{33F6B6E3-6B7B-411D-8AF2-4526EDAC95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14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4EA73-D2A3-4FE5-83BF-D2CF23472EAA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3513" y="1171575"/>
            <a:ext cx="4219575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0088"/>
            <a:ext cx="5670550" cy="3690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8902700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60B40-EE22-49C1-8979-567283F1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60B40-EE22-49C1-8979-567283F10A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0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48A811-5EEF-44AE-A943-CD4E4CAA991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s.peelschools.org/sec/louisearbour/Pages/default.asp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50ZssEojtM&amp;feature=player_embedde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79418"/>
            <a:ext cx="5637010" cy="1752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Course Code: SPH4U</a:t>
            </a:r>
          </a:p>
          <a:p>
            <a:r>
              <a:rPr lang="en-US" sz="3600" b="1" dirty="0" smtClean="0"/>
              <a:t>Teacher:  </a:t>
            </a:r>
            <a:r>
              <a:rPr lang="en-US" sz="3600" b="1" dirty="0" smtClean="0"/>
              <a:t>Mr. Shaw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2097319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Welcome to Grade 12 Physics!</a:t>
            </a:r>
            <a:endParaRPr lang="en-US" dirty="0"/>
          </a:p>
        </p:txBody>
      </p:sp>
      <p:pic>
        <p:nvPicPr>
          <p:cNvPr id="1026" name="Picture 2" descr="http://t2.gstatic.com/images?q=tbn:ANd9GcSWsrd1GuhmTZJ9MG1ogShqAcB76r7KQJNoj-VukbFulpCYoCqtS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8451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t1.gstatic.com/images?q=tbn:ANd9GcTbzurj_Vzyh4-nYq-ZAjEQWm59A8f2aKcY6FYjHtbbK4UHL4mC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931" y="4538943"/>
            <a:ext cx="30480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:image/jpeg;base64,/9j/4AAQSkZJRgABAQAAAQABAAD/2wCEAAkGBhQSERUUEhQUFBUVFRQVFBUWEBQUFRQUFBQVFBQQFBQXHCYeFxkjGRQUHy8gIycpLCwsFR4xNTAqNSYrLCkBCQoKDgwOGg8PGikcHBwpLCksKSwpKSkpKSkpKSkpKSkpKSkpKSkpKSkpKSwpKSwpKSkpKSksKSksLCkpLCwpKf/AABEIANYA7AMBIgACEQEDEQH/xAAbAAABBQEBAAAAAAAAAAAAAAAFAAIDBAYBB//EAD0QAAEDAgIFCAkEAgMAAwAAAAEAAhEDBAUhBhIxQVEiUmFxcoGSshMUIzIzkaHR0hZCscEH8BVi8SRTgv/EABkBAAIDAQAAAAAAAAAAAAAAAAIDAAQFAf/EACURAAICAgMAAgICAwAAAAAAAAABAhEDEgQhMTJBEyIUUUJxgf/aAAwDAQACEQMRAD8A8surl/pH8t/vu/e7nHpTBcP57/G77pXXxH9t/mKjBQRSo62O9afz3+N33S9afz3+N33UZSRaolknrT+e/wAbvul60/nv8bvuo0oU1RLJDdP57/G77pwun89/jd91DCcApqiWP9afz3+N33XPWn89/jd903UKkFBcSROxC6fz3+N33XfTv57/ABu+6IYbgNSqYa10cQFoKWhDgM4HWEqWTHH0ZHHNmUpOqH9z/G77rQWFNtNs1HuJ4azj/anq6NlvHrlXMOwUTJE9aTPLB+DoYmvTlNnpRyQ8DjmP7VHEsF1BPpyDwL3fRHMSGqA3Wz4A5ALK4sMiNec0ONNvoOdJdgm5q1GbXuI4h7vuq5vHj97/ABu+6jrvj/xQh0q4kvspOSvou+tP57/G77pvrb+e/wAbvumMbkuItUSyZ9y/nv8AG77pnrT+e/xu+6RCjIU1RLJBdv57/G77rhun89/jd91GSuEqaolkvrb+e/xu+66Lt/Pf43fdVwnSpqiWSm6fz3+N33XBdv57/G77qMlNU1RLJjdv57/G77o1gdy70buW73z+881qz6N4F8N3bPlalZUtQ4PsH3Y5b+2/zFQqa799/bf5ioU2PgDFCWqnBJdODCkCnFdXGyDU4LoRDB8JdXqBjQc98ZDrQuaSthRjsV7O2c4wAT0AStvo7oM+oQ6oIG3Z9Fr9FtCKdFms8SeJzn57EbuMWpU8mwPl/SzsvI26gXIQSKlLCmUmQxgVZ1hre8SOgKSni9N5zcSB1juU4xSkN7Y6Ss97N9llWCrjBGzI1u90qjd2LmNJ2DqR+vi1FozcOiCP9KD3l8auTRl9EabIZ1tHXMHaf9lcvMHo6uQL3Hphvcp8QthTz1s98D7KjUxUNHuT09Ktw2fgM1GjM4phD2gkNy/jvQEbVua2OtcfaAuaAeQOSHGNhPDYsbWpS86uyd2zjAHAbM+C0Mcn4zNyxV2hjASVYptdGwx1Sm29IyidrXc0QI6dyY5HIRsrNsiRIHeqlVmrtR+jV3mADwVHFbeM1zcOUAUVwhdIXCUYoauyuJEKEEUkhtXSVCHAjeA/Dd2z5WoIjeBfDd2z5WpWb4hw9B127lv7b/MVEVLeD2j+27zFQkpkfAWOBXU1dBUZwRanALi61CQc2nJXrOgWDCmySM3QSctnBeb4Paa1RvWF6/hvIZlwWfy8nWqLeCNK2WsXxeOS3YMgOKx9+0zrVHyScmA5DoATsZxXUJO0uJDRv60PZcin7StnUIyZw4Skwi0lQ+0FLa2IbLmuaN2W1WPVWPEa2Z/3YVj7vSKs45OI/wD0VdwalWrOzJI4pk8bSthwmpOi9e2LqewB3CM1WpYjVkDjkGxt7gtfY4ARtk8ZRKnhLGEO1c+OXyHBVlnivobKFeMzthgFSpnUyET3ItfYTbtolkF5jYyJ7jGSt17iTsPcmNoU3e9I48qEv8knK/oFxZ5BiVoQ5wI2bRwQL0p2DJeq6Yegps1aTWzmDEzPOc47l5lb2/tM92/itnDJzj2Z+WL2H0HkM2ZgzPWiFtcNdk+IgyemMlyrbyhVdhYehOirOyi4lsXOrk3McFFcXGsFRFXNO1l3VCXOxrjmmpzwmhEAJdKULihBJJJKEEjeBfDd2z5WoIjeBfDd2z5WpWb4hw9B92PaP7bvMVCVPde+/tv8xVdxTI+AsekkEghZwcAnMZJSaJRzA8FdVOQS5TUVYcI2y7ozZHXb81uLi51W5dCWGaPik2T70DP7lUsar6ozOZn65LMyT/JIvRVIA3QD64cdjBO3fMofXGu4EyS5xAE7OlOfXycekruDnWqFx2NY53zED6q7GNKxUn2C6FP0lbVHGB84XrOjmEhjB1Bec6JW2tcdS9gw+jDQs/nZG6iizx4/rZdpW4hL1McFM1dWTux9FV2HtjYEIvsH5joKPlypXj+CYpu+2dR53jGBVHnlZ9SoWmisHh3Ld3FKUymwK8uVJRpBrFC7ZkLnR0AbFkMZstUwvVMQrACdy890keC4xB6lb4mWcpdsr8iMdekY8thNCkuRylEtdf2Y0l2GMPwv0lGpU/8Ar3RtG9Dq1GM925ELfEzSoOpN/f7yrEezS0ndjG1VFNJJJwRgCSXAuqEEjeBfDd2z5WoIjeBfDd2z5WpWb4hw9B10faP7bvMUwtCkusqj+27zFQlyZHwFjwnhRApzVKOF/C7M1KgaN69UwOybSYBCwWigAcXGcl6Bgl0INR2/3QeB3rN5DbZfxxWoTuAYnjuCzON4bUcdYjdsG5bGhXbGt/oVDEHelGrOW+BHdKpqerDo8mxSrqghVLe9cAWieUIPUtfjeAURsJLtwnLLiqlWxpW1BxcAaj9nQRsAWlHNGUUl9lZwldsm/wAfW3tHHgB816naPgQvP/8AH1CGFx/cVo73FXNhtMCTvJMD7rJ5X7ZKNHFGoI0broDeEz11nOC81xq9rEwKx1uZTYZPXCDVMZuGZHX7wZ+65DhN+M7KWvp7A6+bxVO8uIGS8c/5auTPpXg94A7ijOHaU1GiKjtbpiD9E18CSVkxZE5UbL/kZnrUnrLQs1c3Rbbl7jmTP1CoXmk7ZEzAAmMtyFcdyXQ2eSMXRo8TxCnqlsg5fJeeYgMz9ETq6Q0eBnpE/wBIRf4sHHICFo8fE4lTNkUlQFutoUbelTXQk5KAlaBmS9JA6VYNQasbyq1Lau1XqAjPouhcXAoDY4ri6CuKBCRvAvhu7Z8rUERvAvhu7Z8rUrN8Q4eg66zqP7b/ADFQuCluviP7b/MVEmR8BZ1pTk1rU8BRnAzY32pTcBvgfM7VrPWuSwTlGccAJWJt6GvkJK1OF2VQsIcN2So5kn6XMTdFu60ldsaYG/PbwVCrpiWCBtO85qOvhZc8MZJ4nghV5hA19WmCc4kZ8rgpjhjZ2cp/RFcaSPLiZ71Uub19UjXcTuVg6O1CXRtYQDHXG1Q3Nl6J2qTmDmnRUPr6K9y/yPVNDrcegZ1f0ruK4S90+jynqnulDNCLmaTRwK2bBIWDmk45Gzag2oo89/4muCWzqN2vc10vd0E8CslppRdSrRTD2sgQ7XLtY78zwXr2JYa4iRkeIOZ6+KyOIWlxmNUkdLAVbwcipXQvJiU16ef2DXFucunjtWz0d0PDiypUdIyOr/R4q9o/opUrPDqnJaDyjET0BbYYe2nk3YNi7yOW61iwIY1EzH+QMHHqr3NEakOEdEBeTMJdm47Y/he56aEC0qzs1CvFbWjIEtkcd/yT+DO4MRyU3JDbjVptBNMEOmJdnl/Cq+lDhIEdG36orfMY9oDiQRsy/tDWUAMhmtCBWknsVajl0UjEwlUGq6ERw8g5HfPyRtiqt0DA3PJJzctiuV7EtfG47D0KSrb5fRcUkyONAuUmhOqU4TUQto6kEklCI7CNYF8M9s+VqCI3gXw3ds+VqVm+IyHoOuviP7bvMVFKlu/ff23eYqIJkfAWdDlYtqReQBvVYBaLRS01qrZ4pWSVRbChHZmo0b0ZMTHfC2D8H1WQB1mM1asaQYwRtIGSnq1ZdErEnNydmjBUgTbYAC3VblPvO6CnXGidNjCKeRghpO3WP7kdp1A3LPoVTEcUbTGe7NL2n9M612ZS6w71alBILi5pJ6BBO1eX4nc61Z7uLj/K1+l+PFxAnMzIz2FYiq+T3rW4sWls/sqZ5J9L6N5oFfxLcty9LtKuQXjGijy2qOGS9XsLjILM52Oslmlx25Y6DshMcwcB8lAK4S9N3KgFqy1TIAyUVYhVW3usdVvzUzpjPJdT/s5VMBafv/8Aiv7MLybBK/7TmD/sL1fTaiX2r4Ew0mN+Uf1K8lwsarw07cj88x/K2OC1+NiM6/dBW6wkHYSqJw0MEkyjgdkheLVMslbxyk3QWbHCK2M3djlFE9HKQdUDShFepmjGi8mpI25dQE7SrGS1BmXB/uaDSCwhjSNxHygrPmCDx2yi+kGLA8lpkNEdZQP0mo0uO8bP6Q4717GzabKV0OKpkqeo+VA/anlZjguhMBTlDiFCN4F8N3bPlagko3gXw3ds+VqVm+IyHoNuviP7bvMVGGqW5b7R/bf5imJkfAWINR3Ru71ao6f4KBwrNrUIIIS5R2TQcJUz1l+LRTBCt4RigLpO3Vn6hYy3rn0fcrmB3Tnuy3bfkVlSx0jRTNbVxPlknYJ+iyl9jPpHHPIHiVdaxzn1BnnTfGe+IWDr35aXDpMosOK2cyT0K2MVvSVTnsVJtLd0rjM3yU5zpdK00qVGc/bNXo3bcoQF6FZiAsFolU2Le21WWrE5nzNzjNaKi82qoq7nHJu1MpyTkrLazaebj81nWOk0iji9WpbUw6kzX26208IKDWP+Qi52rXp6gmA4TkeBBWkfijXAgbOrJZXTGn7BziNmw8Cd/UruPV/rJeiJf2Fcc0mpMaZIILSCJ2zl/a8pfcctrhtz+U5fynYpTqsMP35zMyqtLPb/AAtXj8dY1SKWXK5NfVGsZVBbKAYvUzRC1ufZhBMTq8opsIVKzuedwBkS7vR62rGiwtbAJHKMSdm5BKDeUFrsD0eFwZfIYILo/d/1BTsjSVso4lfhnhbueZExPvbp61Xuydm4fzxW+xbDmtYQGhrRuG7hPE9eaw166XIYS27QzJDRFR6icpnNlR1GwnFdkakKjT5UBiJqOYF8N3bPlagYKN4EfZu7Z8rUrN8RsPQfcn2j+27zFMT7k+0f23+YpgKZHwFnQVodG9HzVcHOkNQbC7fXqAdK9XwttKnTjLLLrMfdU+TlcI0ixhht2ds9HBUIA9xsAmYk/wBo7gejTaVWYyIII2xOUqCnjAphrGxP+5ora4oACRmY28FkzlIuIx19ci3ujPuhzmu2e70dx+ixOleBuZUL6YL6TuU14EzOcGNh+y2umNCaZqbzUH8HNYete1Q2GOcBzQclocZP1C8uslUjOEkHMQusdJT7mm9zs5J60x9uWETkVo9Ge0zR6O3Wo+DvXomHVwQvK7ZuUjaFtNG8XDhB6ll8zHcWzW4uT/E2rOP+9ay2LWNe7rubSdqNbElxOr1ZLR0HyFPZUtSctu3+llQnp3EsyjsY+5sL+mImmAMpAJnp2IbWbdAHW5c7R6UZjbGqRC9BxSvDSIXm2KXNwSQ2QAeB+iu4JufdJHHpGNspXjHu99kgbMxkgtxySIbAniiNavV2OJPcq1WmSM1r4vOyhlal8Rwqw1DL6p9VddkhlZ8ulMguyrkk6odRXoeDYi2jSa2c8j3navPKDs0ap3JLp6kGaG/R3DLU0uP3WswNaZy1nni47lh718opf3h1Dtz6etBGbV3DDVUTLKx1EZ5ptw3NSwCEx4yEpomimV2U5zU0uUAYpRzAfhu7Z8rUDhHcBHsz2z5WpWX4jIeg66PtH9t3mKjDoT7r4j+27zFRwmR8Ab7L+E1IeCeK0dLE+U0E5a4lY+k+CrtO84nJIyQ2Y7HPU3pvuUxxO6D1yithiWRHT81k8OqGowGDkdqLipqt6ZWflx90XoSstYpdmsfRbN44ZA5rG4nYljngTyTt4jitNd1dQ06v/aHdThq/2qWJVAKwJA1ag1HZ7CBt+SLC3F9EmkY703KB3qXF2+6eMZqHFbM0qrm7plp4tOyE1tbWpubvER0dS0Uu7M+32i7hriIMb4PUidxQdSPpGTq5HLdx+qsUsOBo0aw2PAD+gglpPzARy1teSWnMEfyqWTKjSw4rjRJgmk4cBJg5StXb3gcMivLcTwh9F2syY39Ct4VpOWZEqrl4qyftjHQyd1Po9OcwO2iVFXsqcQWgrLU9NWgKpiGmuXJVePHy2dco/YSxPBaWcNCxGIt1XlvBGKuleszYJ3ws5eXe07ytPjRnH0rZpxropYhW3DvQ4lKq+TMymrRSMubslonNFaDsungq2DWJquI6JRjDbUNqgOGwj65IZdf8HQjZRvR7I9Bz+RQmm/etZjuFhslmbSSC3+CPqssaOqc/5QwmpeA5IuLJaDDBMJtVuQVt1dupqt2xmf6VSudg6EwldFZxTITpTYUFtilHcBf7M9s+VqBBHcC+G7tnytSsvxDgDrv339t3mKi3KS7HLf23eYqJMj4C0S0Kc5I5hmDU3OEkwdolBKbkVsboAZlKy39DMaX2bplGnTphrREBB7yvDsuhVRigiGmeknJQsuQ57RtiCVQ/HK22Xto0kg3imduRtMA9RWPfiDnZHcf4Wurv5HWDPyKw5cBJ4p+BWnYrO30EbigKtKTm4D/YWfa6CtPhImnPB0fRZ2+bFR0cSnw9oRlVU19nrGEYSBhls4jWD2axHaJcWjuKjw1urNM5lmwne05h39dy7gulVP1C2pFj5ZTaC7KJbLTHFOruZHpaJMU3Q5pGeo7Z8j9CsjJF9/7NHBKqbJr6yDmysZi+EQS5o7oyXoFM6zZ3H/ZVC9spBiChw5pY2Wp44zR5sajmmN/0XfSyMx9UTxW3gmWwUKDNs5LXjK0jLyRcWddcao3BCbm51ipLy4Bybu2niqasJJFScr6ECnByakF0WGNH74U6glaTFmBwFRmZHyWFDkRtMXc0RMjrSnDu0MjOug2cULmw7qPQUKuHgzsKYbnWM7J2qVlo129dSS8GOeyKjKoG6VFVfOas3Vhq7FQe87CmCpRaGFIlcSUFnYR3AR7N3bPlaglNHcCPs3ds+VqVm+I3GDLv4j+2/wAxUJUt0PaP7bvMVEQmR8OM6nU6hTCk3JRnC3TqE74CM2LWhuQz60Bpv4qzQug3efmlShYyEqYaxHGOTqiJiO5Zyo87ti7cXElML8kUY6okpbdBCwvwxhB3mULbL35CS52Q4ycgm1HStT/jzA/TXGu4cmnBHAuOX02rk2oRcgYN5Hp/RsbHCfRsZSMHVpjdxV6ywwlry07Bym7dZuwj5H6LQ3mHEs5AGsS4k7gwNnagOBXZa92tlrDkzvBMa3UMz3LGbck5GiqB+A3cOfRJzaSGzvE7O4K3dv6/kglS+DsRqPZGqXuAjZkInvie9Fhbms/Vad0uJ2Bo2uJ3IJwqVluLqPZnL+k6q7VYC4z8uklZPG7gNcabCDHvOGwne0LX6ZY8y2YaFA8tw5Tt4H3XnGtO1a/HTa2fhm8rKm6QiUkklaKIkkkkZyzoXQuNXRtQ+HCRroV63rwJ2iYVBWKVWBHFCMi6DlxTDmSMnLPVhnn9EZp1+R8t6DVjyiuRTQzJ2Rwuli4V1xR0K6Go3gQ5Du2fK1BAUcwI+zd2z5WpOb4jIeg27+I/tP8AMVGpLr4j+27zFRkJkfAWclIFKMk1uS6cHhJMJXJUBskhNKbrqOVCWOJXr/8AjmwDKDCdp5R6S45LyFozXt2izgyi081gd8h/4qPOdRSRZ41XZpfXNdtQCIDtTryE/VZT/I+KspNpUKbQKjaYDoPuNdJ1Mv3Hb1LQaOs9mC/eXVHzuBGsfosLg+HnE8QqVanwg8vf2Rk1nfH8qhhj3b8RZfotF9FKtYhw5DB7z3e6ANw4nNFdKMXpWNuW0drtrj71RwyBPBvQtJi+JhrfRs5LAM4yAAEgDoC8R0uxf1iuSDyW8lvdtPzTsUfz5LfgObLrGgPd1zUeXOJJcSTPSVCuhJ2xbHSVIzxJJBcXCHUkkl1EECnB0JqS7I4hGongqOU4OXEiFg3GSiJTFwqHR66mApwKKzidHYRzAh7N3bPlagYR3Ah7N3bPlakZvBsPSa50TrF7s6ebnfvdzj/0Uf6SrcaXjd+CSSprPOg9UL9JVuNLxu/BN/SNbnU/G78EkkX5pnHFHP0jW51Lxu/BcdohWj3qXjf+C6kp+eYOqGHRGtxpeN/4Ln6Prc6l43fgkko88zuqJqGiFXWEmn43fgvS8PsHsoast2BozOw7dySSp8nLKUVZZwJdhfFC9ttUayA4s1AZyE8knZwJVLAcONtaBrdXXqEucQTGcQNm7NJJUt3oWdUDNKaNQW5DC3XdlrFxETv2HcvODojW51Lxv/BJJaPFySULKWZXI5+j63OpeN/4JHRCtzqXjf8AguJKz+aQpxR39H1udS8b/wAEv0fW51Lxv/BJJT80jmqF+j63OpeN/wCCX6Prc6l43/guJLjzzO6oX6Prc6l43/gu/o+tzqXjf+C4kufyJnNUIaH1uNLxv/Bd/R9bnUvG/wDBJJd/kTJqhfpCtzqXjf8AgufpCtzqXjf+CSS4s8zuqO/pCtzqXjf+C5+j63OpeN/4JJLv8iZxxQ8aJ1uNLxu/BGMG0bqtYQTT97c93Nb/ANV1JKyZ5tDIRVn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60337"/>
            <a:ext cx="2247900" cy="2038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9" y="5154539"/>
            <a:ext cx="2705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Course Information</a:t>
            </a:r>
            <a:r>
              <a:rPr lang="en-US" sz="3600" b="1" dirty="0" smtClean="0"/>
              <a:t>: 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762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●</a:t>
            </a:r>
            <a:r>
              <a:rPr lang="en-US" sz="3600" b="1" u="sng" dirty="0" smtClean="0">
                <a:hlinkClick r:id="rId2"/>
              </a:rPr>
              <a:t>Course Website: </a:t>
            </a:r>
            <a:r>
              <a:rPr lang="en-US" sz="3600" b="1" u="sng" dirty="0" smtClean="0"/>
              <a:t>Desire 2 Learn</a:t>
            </a:r>
            <a:endParaRPr lang="en-US" sz="3600" b="1" u="sng" dirty="0" smtClean="0"/>
          </a:p>
          <a:p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2698" y="22860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● Postings: Lessons, Homework,           Announcements, Calendar, </a:t>
            </a:r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2881" y="3778624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● Major assignments will be submitted on </a:t>
            </a:r>
            <a:r>
              <a:rPr lang="en-US" sz="3600" b="1" dirty="0" err="1" smtClean="0"/>
              <a:t>Turnitin</a:t>
            </a:r>
            <a:r>
              <a:rPr lang="en-US" sz="3600" b="1" dirty="0" smtClean="0"/>
              <a:t>- LATE ASSIGNMENTS NOT ACCEPTED!  Refer to Science </a:t>
            </a:r>
            <a:r>
              <a:rPr lang="en-US" sz="3600" b="1" dirty="0" err="1" smtClean="0"/>
              <a:t>Dept</a:t>
            </a:r>
            <a:r>
              <a:rPr lang="en-US" sz="3600" b="1" dirty="0" smtClean="0"/>
              <a:t> Policy</a:t>
            </a:r>
          </a:p>
          <a:p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2881" y="1446828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● Course Outline on </a:t>
            </a:r>
            <a:r>
              <a:rPr lang="en-US" sz="3600" b="1" dirty="0" smtClean="0"/>
              <a:t>D2L</a:t>
            </a:r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48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Course Information Continued</a:t>
            </a:r>
            <a:r>
              <a:rPr lang="en-US" sz="3600" b="1" dirty="0" smtClean="0"/>
              <a:t>: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● Textbook Nelson 12 Physics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* You will have access to an online book and </a:t>
            </a:r>
            <a:r>
              <a:rPr lang="en-US" sz="3600" b="1" dirty="0" err="1" smtClean="0"/>
              <a:t>pdf</a:t>
            </a:r>
            <a:r>
              <a:rPr lang="en-US" sz="3600" b="1" dirty="0" smtClean="0"/>
              <a:t> files posted on Angel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09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848600" cy="24596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P</a:t>
            </a:r>
            <a:r>
              <a:rPr lang="en-US" dirty="0" smtClean="0"/>
              <a:t>hysics is the study of how energy and matter interact….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03" y="1295400"/>
            <a:ext cx="2057400" cy="17298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0" y="3216876"/>
            <a:ext cx="6858000" cy="15621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dirty="0" smtClean="0"/>
              <a:t>…on scales ranging from</a:t>
            </a:r>
          </a:p>
          <a:p>
            <a:pPr marL="0" indent="0" algn="l">
              <a:buFont typeface="Georgia" pitchFamily="18" charset="0"/>
              <a:buNone/>
            </a:pPr>
            <a:r>
              <a:rPr lang="en-US" dirty="0"/>
              <a:t> </a:t>
            </a:r>
            <a:r>
              <a:rPr lang="en-US" dirty="0" smtClean="0"/>
              <a:t> the tiniest particles….</a:t>
            </a:r>
          </a:p>
          <a:p>
            <a:pPr marL="0" indent="0" algn="l">
              <a:buFont typeface="Georgia" pitchFamily="18" charset="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The Large Hadron Collider Rap!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5562600"/>
            <a:ext cx="6858000" cy="10287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dirty="0" smtClean="0"/>
              <a:t>…to the entire universe!</a:t>
            </a:r>
          </a:p>
          <a:p>
            <a:pPr marL="0" indent="0" algn="l">
              <a:buFont typeface="Georgia" pitchFamily="18" charset="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The Large Hadron Collider Rap!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1698210" cy="218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78976"/>
            <a:ext cx="1289723" cy="181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3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Topics we will study…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Introductory Unit:</a:t>
            </a:r>
          </a:p>
          <a:p>
            <a:r>
              <a:rPr lang="en-US" sz="2800" b="1" dirty="0" smtClean="0"/>
              <a:t>    </a:t>
            </a:r>
            <a:r>
              <a:rPr lang="en-US" sz="2400" b="1" dirty="0" smtClean="0"/>
              <a:t>Kinematics Review</a:t>
            </a:r>
          </a:p>
          <a:p>
            <a:r>
              <a:rPr lang="en-US" sz="2400" b="1" dirty="0" smtClean="0"/>
              <a:t>     Lab Skills &amp; Data Analysis 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62000"/>
            <a:ext cx="254227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953000"/>
            <a:ext cx="2514600" cy="1681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2098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Unit 1: Dynamics 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7432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Unit 2: Energy and Momentum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2766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Unit 3: Gravitational, Electric and Magnetic Fields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38100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Unit 4: Wave Nature of Light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4196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Unit 5: Quantum Physics and Special Relativity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6800"/>
            <a:ext cx="2514600" cy="1819275"/>
          </a:xfrm>
          <a:prstGeom prst="rect">
            <a:avLst/>
          </a:prstGeom>
        </p:spPr>
      </p:pic>
      <p:pic>
        <p:nvPicPr>
          <p:cNvPr id="14" name="Picture 2" descr="http://t2.gstatic.com/images?q=tbn:ANd9GcSWsrd1GuhmTZJ9MG1ogShqAcB76r7KQJNoj-VukbFulpCYoCqtS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76800"/>
            <a:ext cx="1692797" cy="188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6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1" y="304800"/>
            <a:ext cx="8727989" cy="1143000"/>
          </a:xfrm>
        </p:spPr>
        <p:txBody>
          <a:bodyPr/>
          <a:lstStyle/>
          <a:p>
            <a:pPr algn="l"/>
            <a:r>
              <a:rPr lang="en-US" dirty="0" smtClean="0"/>
              <a:t>Autobiography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4934" y="304800"/>
            <a:ext cx="47244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Please tell me about yourself</a:t>
            </a:r>
            <a:r>
              <a:rPr lang="en-US" sz="3600" b="1" dirty="0" smtClean="0">
                <a:solidFill>
                  <a:schemeClr val="tx1"/>
                </a:solidFill>
                <a:cs typeface="Aharoni" pitchFamily="2" charset="-79"/>
              </a:rPr>
              <a:t>! </a:t>
            </a:r>
          </a:p>
          <a:p>
            <a:pPr marL="45720" indent="0">
              <a:buFont typeface="Georgia" pitchFamily="18" charset="0"/>
              <a:buNone/>
            </a:pPr>
            <a:r>
              <a:rPr lang="en-US" sz="3600" b="1" dirty="0" smtClean="0">
                <a:solidFill>
                  <a:schemeClr val="tx1"/>
                </a:solidFill>
                <a:cs typeface="Aharoni" pitchFamily="2" charset="-79"/>
              </a:rPr>
              <a:t>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573" y="1143000"/>
            <a:ext cx="90678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None/>
            </a:pP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1. What is your reason for taking this course?</a:t>
            </a:r>
          </a:p>
          <a:p>
            <a:pPr marL="788670" indent="-742950">
              <a:buNone/>
            </a:pP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2. Are you planning to go to university next year? What course would you like to pursue? </a:t>
            </a:r>
          </a:p>
          <a:p>
            <a:pPr marL="788670" indent="-742950">
              <a:buNone/>
            </a:pP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3. What are your future career plans? </a:t>
            </a:r>
          </a:p>
          <a:p>
            <a:pPr marL="788670" indent="-742950">
              <a:buNone/>
            </a:pP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3. Please list your last </a:t>
            </a:r>
            <a:r>
              <a:rPr lang="en-US" sz="2400" b="1" u="sng" dirty="0" smtClean="0">
                <a:solidFill>
                  <a:schemeClr val="tx1"/>
                </a:solidFill>
                <a:cs typeface="Aharoni" pitchFamily="2" charset="-79"/>
              </a:rPr>
              <a:t>math</a:t>
            </a: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 and </a:t>
            </a:r>
            <a:r>
              <a:rPr lang="en-US" sz="2400" b="1" u="sng" dirty="0" smtClean="0">
                <a:solidFill>
                  <a:schemeClr val="tx1"/>
                </a:solidFill>
                <a:cs typeface="Aharoni" pitchFamily="2" charset="-79"/>
              </a:rPr>
              <a:t>physics</a:t>
            </a: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 courses and your approximate grade in those courses. </a:t>
            </a:r>
          </a:p>
          <a:p>
            <a:pPr marL="788670" indent="-742950">
              <a:buNone/>
            </a:pP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4. What challenges do you think you may face in the course?</a:t>
            </a:r>
          </a:p>
          <a:p>
            <a:pPr marL="788670" indent="-742950">
              <a:buNone/>
            </a:pP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5. How do you plan to be successful in the course?</a:t>
            </a:r>
          </a:p>
          <a:p>
            <a:pPr marL="788670" indent="-742950">
              <a:buNone/>
            </a:pP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6. Do you have a cell phone that you can use for some in-class activities?</a:t>
            </a:r>
          </a:p>
          <a:p>
            <a:pPr marL="788670" indent="-742950">
              <a:buNone/>
            </a:pPr>
            <a:r>
              <a:rPr lang="en-US" sz="2400" b="1" dirty="0">
                <a:solidFill>
                  <a:schemeClr val="tx1"/>
                </a:solidFill>
                <a:cs typeface="Aharoni" pitchFamily="2" charset="-79"/>
              </a:rPr>
              <a:t>7</a:t>
            </a: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. Please tell me three things you think I should know about you.  You may discuss hobbies, interests, health concerns, etc.   </a:t>
            </a:r>
          </a:p>
          <a:p>
            <a:pPr marL="788670" indent="-742950">
              <a:buNone/>
            </a:pP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 </a:t>
            </a:r>
          </a:p>
          <a:p>
            <a:pPr marL="788670" indent="-742950">
              <a:buNone/>
            </a:pPr>
            <a:endParaRPr lang="en-US" sz="2400" b="1" dirty="0" smtClean="0">
              <a:solidFill>
                <a:schemeClr val="tx1"/>
              </a:solidFill>
              <a:cs typeface="Aharoni" pitchFamily="2" charset="-79"/>
            </a:endParaRPr>
          </a:p>
          <a:p>
            <a:pPr marL="788670" indent="-742950">
              <a:buNone/>
            </a:pPr>
            <a:r>
              <a:rPr lang="en-US" sz="2400" b="1" dirty="0" smtClean="0">
                <a:solidFill>
                  <a:schemeClr val="tx1"/>
                </a:solidFill>
                <a:cs typeface="Aharoni" pitchFamily="2" charset="-79"/>
              </a:rPr>
              <a:t> </a:t>
            </a:r>
            <a:endParaRPr lang="en-US" sz="3600" b="1" dirty="0" smtClean="0">
              <a:solidFill>
                <a:schemeClr val="tx1"/>
              </a:solidFill>
              <a:cs typeface="Aharoni" pitchFamily="2" charset="-79"/>
            </a:endParaRPr>
          </a:p>
          <a:p>
            <a:pPr marL="45720" indent="0">
              <a:buFont typeface="Georgia" pitchFamily="18" charset="0"/>
              <a:buNone/>
            </a:pPr>
            <a:r>
              <a:rPr lang="en-US" sz="3600" b="1" dirty="0" smtClean="0">
                <a:solidFill>
                  <a:schemeClr val="tx1"/>
                </a:solidFill>
                <a:cs typeface="Aharoni" pitchFamily="2" charset="-79"/>
              </a:rPr>
              <a:t> 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9827" y="1447800"/>
            <a:ext cx="7543800" cy="27432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HOMEWORK: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Complete autobiography.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Complete the Review Worksheet handout.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Begin work on Textbook review Questions from Day 1. 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334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● Questions so far?  </a:t>
            </a:r>
          </a:p>
          <a:p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Best Wishes for a </a:t>
            </a:r>
            <a:r>
              <a:rPr lang="en-US" sz="3600" b="1" i="1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Phun</a:t>
            </a:r>
            <a:r>
              <a:rPr lang="en-US" sz="3600" b="1" i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and </a:t>
            </a:r>
            <a:r>
              <a:rPr lang="en-US" sz="3600" b="1" i="1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Phantastic</a:t>
            </a:r>
            <a:r>
              <a:rPr lang="en-US" sz="3600" b="1" i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Physics </a:t>
            </a:r>
            <a:r>
              <a:rPr lang="en-US" sz="3600" b="1" i="1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Phantasia</a:t>
            </a:r>
            <a:r>
              <a:rPr lang="en-US" sz="3600" b="1" i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this year!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19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852</TotalTime>
  <Words>341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Georgia</vt:lpstr>
      <vt:lpstr>Trebuchet MS</vt:lpstr>
      <vt:lpstr>Slipstream</vt:lpstr>
      <vt:lpstr>Welcome to Grade 12 Physics!</vt:lpstr>
      <vt:lpstr>PowerPoint Presentation</vt:lpstr>
      <vt:lpstr>PowerPoint Presentation</vt:lpstr>
      <vt:lpstr>Physics is the study of how energy and matter interact….</vt:lpstr>
      <vt:lpstr>Topics we will study…</vt:lpstr>
      <vt:lpstr>Autobiography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Grade 12 Physics!</dc:title>
  <dc:creator>Linda</dc:creator>
  <cp:lastModifiedBy>Mr. Shaw - Louise Arbour SS</cp:lastModifiedBy>
  <cp:revision>50</cp:revision>
  <cp:lastPrinted>2013-09-03T06:23:59Z</cp:lastPrinted>
  <dcterms:created xsi:type="dcterms:W3CDTF">2011-08-24T20:19:04Z</dcterms:created>
  <dcterms:modified xsi:type="dcterms:W3CDTF">2014-09-02T17:32:43Z</dcterms:modified>
</cp:coreProperties>
</file>