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5"/>
  </p:handoutMasterIdLst>
  <p:sldIdLst>
    <p:sldId id="256" r:id="rId2"/>
    <p:sldId id="282" r:id="rId3"/>
    <p:sldId id="283" r:id="rId4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r">
              <a:defRPr sz="1200"/>
            </a:lvl1pPr>
          </a:lstStyle>
          <a:p>
            <a:fld id="{53D5459C-6783-4E29-BD69-4D1354FD51C4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r">
              <a:defRPr sz="1200"/>
            </a:lvl1pPr>
          </a:lstStyle>
          <a:p>
            <a:fld id="{33F6B6E3-6B7B-411D-8AF2-4526EDAC95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614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48A811-5EEF-44AE-A943-CD4E4CAA9916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crypted-tbn0.google.com/images?q=tbn:ANd9GcRCFMqOZKfZpfgpEYG2a76MoqtjoScxnDAqbHbPdDWJwGwWuDw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722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Welcome to </a:t>
            </a:r>
            <a:r>
              <a:rPr lang="en-US" dirty="0" smtClean="0"/>
              <a:t>Grade12 Physics!</a:t>
            </a:r>
            <a:endParaRPr lang="en-US" dirty="0"/>
          </a:p>
        </p:txBody>
      </p:sp>
      <p:pic>
        <p:nvPicPr>
          <p:cNvPr id="2051" name="Picture 3" descr="https://encrypted-tbn0.google.com/images?q=tbn:ANd9GcRCFMqOZKfZpfgpEYG2a76MoqtjoScxnDAqbHbPdDWJwGwWuDw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362200" cy="37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05922"/>
            <a:ext cx="4876800" cy="481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757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27989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Fermi Question Challenge</a:t>
            </a:r>
            <a:endParaRPr lang="en-US" dirty="0"/>
          </a:p>
        </p:txBody>
      </p:sp>
      <p:pic>
        <p:nvPicPr>
          <p:cNvPr id="7" name="Picture 2" descr="EnricoFer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9718" y="1371600"/>
            <a:ext cx="2900113" cy="371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9474" y="762000"/>
            <a:ext cx="6096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Italian-born physicist Enrico Fermi</a:t>
            </a:r>
            <a:r>
              <a:rPr kumimoji="0" lang="en-US" sz="2400" b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legendary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for being able to solve problems that were</a:t>
            </a:r>
            <a:r>
              <a:rPr kumimoji="0" lang="en-US" sz="2400" b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well defined!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He would estimate unknown quantities and then proceed to develop a logical solution using these estimates</a:t>
            </a:r>
            <a:r>
              <a:rPr lang="en-US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His goal was to find a reasonable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“order of magnitude” answer.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process was more important than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lang="en-US" sz="28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he actual answer!!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7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876300"/>
            <a:ext cx="9461715" cy="3394201"/>
            <a:chOff x="0" y="876300"/>
            <a:chExt cx="9461715" cy="339420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0" y="876300"/>
              <a:ext cx="89916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1. How many water balloons could fill this room?</a:t>
              </a:r>
              <a:r>
                <a:rPr lang="en-US" sz="2800" b="1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      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0" y="2286000"/>
              <a:ext cx="89916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2. How many jelly beans could fill a 1 </a:t>
              </a:r>
              <a:r>
                <a:rPr lang="en-US" sz="2800" b="1" dirty="0" err="1" smtClean="0">
                  <a:solidFill>
                    <a:srgbClr val="FF0000"/>
                  </a:solidFill>
                  <a:cs typeface="Aharoni" pitchFamily="2" charset="-79"/>
                </a:rPr>
                <a:t>Litre</a:t>
              </a: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 jar?  </a:t>
              </a:r>
              <a:endPara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2915" y="3584701"/>
              <a:ext cx="94488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3. How many dentists are there in Brampton?</a:t>
              </a:r>
              <a:endPara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0" y="4800600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  <a:t>4. </a:t>
            </a:r>
            <a: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  <a:t>How many </a:t>
            </a:r>
            <a: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  <a:t>steps would it take you to walk </a:t>
            </a:r>
            <a:b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  <a:t>around the Earth?</a:t>
            </a:r>
            <a:endParaRPr lang="en-US" sz="2800" b="1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803</TotalTime>
  <Words>113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Slipstream</vt:lpstr>
      <vt:lpstr>Welcome to Grade12 Physics!</vt:lpstr>
      <vt:lpstr>Fermi Question Challenge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Grade 12 Physics!</dc:title>
  <dc:creator>Linda</dc:creator>
  <cp:lastModifiedBy>Greg</cp:lastModifiedBy>
  <cp:revision>50</cp:revision>
  <cp:lastPrinted>2013-09-03T06:19:57Z</cp:lastPrinted>
  <dcterms:created xsi:type="dcterms:W3CDTF">2011-08-24T20:19:04Z</dcterms:created>
  <dcterms:modified xsi:type="dcterms:W3CDTF">2016-08-30T16:00:30Z</dcterms:modified>
</cp:coreProperties>
</file>