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handoutMasterIdLst>
    <p:handoutMasterId r:id="rId5"/>
  </p:handoutMasterIdLst>
  <p:sldIdLst>
    <p:sldId id="256" r:id="rId2"/>
    <p:sldId id="282" r:id="rId3"/>
    <p:sldId id="283" r:id="rId4"/>
  </p:sldIdLst>
  <p:sldSz cx="9144000" cy="6858000" type="screen4x3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68630"/>
          </a:xfrm>
          <a:prstGeom prst="rect">
            <a:avLst/>
          </a:prstGeom>
        </p:spPr>
        <p:txBody>
          <a:bodyPr vert="horz" lIns="94041" tIns="47021" rIns="94041" bIns="4702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100" y="0"/>
            <a:ext cx="3070860" cy="468630"/>
          </a:xfrm>
          <a:prstGeom prst="rect">
            <a:avLst/>
          </a:prstGeom>
        </p:spPr>
        <p:txBody>
          <a:bodyPr vert="horz" lIns="94041" tIns="47021" rIns="94041" bIns="47021" rtlCol="0"/>
          <a:lstStyle>
            <a:lvl1pPr algn="r">
              <a:defRPr sz="1200"/>
            </a:lvl1pPr>
          </a:lstStyle>
          <a:p>
            <a:fld id="{53D5459C-6783-4E29-BD69-4D1354FD51C4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02343"/>
            <a:ext cx="3070860" cy="468630"/>
          </a:xfrm>
          <a:prstGeom prst="rect">
            <a:avLst/>
          </a:prstGeom>
        </p:spPr>
        <p:txBody>
          <a:bodyPr vert="horz" lIns="94041" tIns="47021" rIns="94041" bIns="4702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100" y="8902343"/>
            <a:ext cx="3070860" cy="468630"/>
          </a:xfrm>
          <a:prstGeom prst="rect">
            <a:avLst/>
          </a:prstGeom>
        </p:spPr>
        <p:txBody>
          <a:bodyPr vert="horz" lIns="94041" tIns="47021" rIns="94041" bIns="47021" rtlCol="0" anchor="b"/>
          <a:lstStyle>
            <a:lvl1pPr algn="r">
              <a:defRPr sz="1200"/>
            </a:lvl1pPr>
          </a:lstStyle>
          <a:p>
            <a:fld id="{33F6B6E3-6B7B-411D-8AF2-4526EDAC95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14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A811-5EEF-44AE-A943-CD4E4CAA9916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F41B-E284-44E1-B4A0-1C3E766A04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A811-5EEF-44AE-A943-CD4E4CAA9916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F41B-E284-44E1-B4A0-1C3E766A04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A811-5EEF-44AE-A943-CD4E4CAA9916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F41B-E284-44E1-B4A0-1C3E766A04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A811-5EEF-44AE-A943-CD4E4CAA9916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F41B-E284-44E1-B4A0-1C3E766A04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A811-5EEF-44AE-A943-CD4E4CAA9916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F41B-E284-44E1-B4A0-1C3E766A04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A811-5EEF-44AE-A943-CD4E4CAA9916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F41B-E284-44E1-B4A0-1C3E766A04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A811-5EEF-44AE-A943-CD4E4CAA9916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F41B-E284-44E1-B4A0-1C3E766A04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A811-5EEF-44AE-A943-CD4E4CAA9916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F41B-E284-44E1-B4A0-1C3E766A04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A811-5EEF-44AE-A943-CD4E4CAA9916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F41B-E284-44E1-B4A0-1C3E766A04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A811-5EEF-44AE-A943-CD4E4CAA9916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F41B-E284-44E1-B4A0-1C3E766A04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A811-5EEF-44AE-A943-CD4E4CAA9916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F41B-E284-44E1-B4A0-1C3E766A04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8A811-5EEF-44AE-A943-CD4E4CAA9916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CF41B-E284-44E1-B4A0-1C3E766A04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48A811-5EEF-44AE-A943-CD4E4CAA9916}" type="datetimeFigureOut">
              <a:rPr lang="en-US" smtClean="0"/>
              <a:pPr/>
              <a:t>9/3/2013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08CF41B-E284-44E1-B4A0-1C3E766A04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encrypted-tbn0.google.com/images?q=tbn:ANd9GcRCFMqOZKfZpfgpEYG2a76MoqtjoScxnDAqbHbPdDWJwGwWuDw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72232"/>
            <a:ext cx="7175351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en-US" dirty="0" smtClean="0"/>
              <a:t>Part 2: Introd</a:t>
            </a:r>
            <a:r>
              <a:rPr lang="en-US" dirty="0" smtClean="0"/>
              <a:t>uction to Grade</a:t>
            </a:r>
            <a:r>
              <a:rPr lang="en-US" dirty="0" smtClean="0"/>
              <a:t>12 </a:t>
            </a:r>
            <a:r>
              <a:rPr lang="en-US" dirty="0" smtClean="0"/>
              <a:t>Physics!</a:t>
            </a:r>
            <a:endParaRPr lang="en-US" dirty="0"/>
          </a:p>
        </p:txBody>
      </p:sp>
      <p:pic>
        <p:nvPicPr>
          <p:cNvPr id="2051" name="Picture 3" descr="https://encrypted-tbn0.google.com/images?q=tbn:ANd9GcRCFMqOZKfZpfgpEYG2a76MoqtjoScxnDAqbHbPdDWJwGwWuDwt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90800"/>
            <a:ext cx="2362200" cy="379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805922"/>
            <a:ext cx="4876800" cy="481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577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727989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Fermi Question Challenge</a:t>
            </a:r>
            <a:endParaRPr lang="en-US" dirty="0"/>
          </a:p>
        </p:txBody>
      </p:sp>
      <p:pic>
        <p:nvPicPr>
          <p:cNvPr id="7" name="Picture 2" descr="EnricoFerm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718" y="1371600"/>
            <a:ext cx="2900113" cy="3711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19474" y="762000"/>
            <a:ext cx="6096000" cy="630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Italian-born physicist Enrico Fermi</a:t>
            </a:r>
            <a:r>
              <a:rPr kumimoji="0" lang="en-US" sz="2400" b="1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was </a:t>
            </a:r>
            <a:r>
              <a:rPr lang="en-US" sz="2400" b="1" dirty="0" smtClean="0">
                <a:solidFill>
                  <a:srgbClr val="FF0000"/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legendary</a:t>
            </a: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for being able </a:t>
            </a: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to solve </a:t>
            </a: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problems that were</a:t>
            </a:r>
            <a:r>
              <a:rPr kumimoji="0" lang="en-US" sz="2400" b="1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not well defined!</a:t>
            </a:r>
            <a:endParaRPr kumimoji="0" lang="en-US" sz="2400" b="1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He would estimate unknown quantities and then proceed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to develop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logical solution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using these estimates</a:t>
            </a:r>
            <a:r>
              <a:rPr lang="en-US" sz="24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.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His goal was to find a reasonable </a:t>
            </a:r>
            <a:endParaRPr lang="en-US" sz="2400" b="1" dirty="0" smtClean="0">
              <a:solidFill>
                <a:schemeClr val="accent6">
                  <a:lumMod val="50000"/>
                </a:schemeClr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“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order of magnitude”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answer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ea typeface="Calibri" pitchFamily="34" charset="0"/>
                <a:cs typeface="Arial" pitchFamily="34" charset="0"/>
              </a:rPr>
              <a:t>. </a:t>
            </a:r>
            <a:endParaRPr lang="en-US" sz="2400" b="1" dirty="0" smtClean="0">
              <a:solidFill>
                <a:schemeClr val="accent6">
                  <a:lumMod val="50000"/>
                </a:schemeClr>
              </a:solidFill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400" b="1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900" b="1" dirty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The process was more important than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i="1" dirty="0">
                <a:latin typeface="Arial" pitchFamily="34" charset="0"/>
                <a:ea typeface="Calibri" pitchFamily="34" charset="0"/>
                <a:cs typeface="Arial" pitchFamily="34" charset="0"/>
              </a:rPr>
              <a:t>t</a:t>
            </a:r>
            <a:r>
              <a:rPr lang="en-US" sz="2800" b="1" i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he actual answer!!</a:t>
            </a:r>
            <a:endParaRPr lang="en-US" sz="2800" b="1" i="1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i="1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79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876300"/>
            <a:ext cx="9461715" cy="3394201"/>
            <a:chOff x="0" y="876300"/>
            <a:chExt cx="9461715" cy="3394201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0" y="876300"/>
              <a:ext cx="8991600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54864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82296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09728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389888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664208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6596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8600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87752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60070" indent="-514350">
                <a:buNone/>
              </a:pPr>
              <a:r>
                <a:rPr lang="en-US" sz="2800" b="1" dirty="0" smtClean="0">
                  <a:solidFill>
                    <a:srgbClr val="FF0000"/>
                  </a:solidFill>
                  <a:cs typeface="Aharoni" pitchFamily="2" charset="-79"/>
                </a:rPr>
                <a:t>1. How many water balloons could fill this </a:t>
              </a:r>
              <a:r>
                <a:rPr lang="en-US" sz="2800" b="1" dirty="0" smtClean="0">
                  <a:solidFill>
                    <a:srgbClr val="FF0000"/>
                  </a:solidFill>
                  <a:cs typeface="Aharoni" pitchFamily="2" charset="-79"/>
                </a:rPr>
                <a:t>room?</a:t>
              </a:r>
              <a:r>
                <a:rPr lang="en-US" sz="2800" b="1" dirty="0" smtClean="0">
                  <a:solidFill>
                    <a:srgbClr val="FF0000"/>
                  </a:solidFill>
                  <a:latin typeface="Aharoni" pitchFamily="2" charset="-79"/>
                  <a:cs typeface="Aharoni" pitchFamily="2" charset="-79"/>
                </a:rPr>
                <a:t>      </a:t>
              </a:r>
              <a:endParaRPr 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112362" y="2251201"/>
              <a:ext cx="8991600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54864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82296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09728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389888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664208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6596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8600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87752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60070" indent="-514350">
                <a:buNone/>
              </a:pPr>
              <a:r>
                <a:rPr lang="en-US" sz="2800" b="1" dirty="0" smtClean="0">
                  <a:solidFill>
                    <a:srgbClr val="FF0000"/>
                  </a:solidFill>
                  <a:cs typeface="Aharoni" pitchFamily="2" charset="-79"/>
                </a:rPr>
                <a:t>2. How many jelly beans could fill a 1 </a:t>
              </a:r>
              <a:r>
                <a:rPr lang="en-US" sz="2800" b="1" dirty="0" err="1" smtClean="0">
                  <a:solidFill>
                    <a:srgbClr val="FF0000"/>
                  </a:solidFill>
                  <a:cs typeface="Aharoni" pitchFamily="2" charset="-79"/>
                </a:rPr>
                <a:t>Litre</a:t>
              </a:r>
              <a:r>
                <a:rPr lang="en-US" sz="2800" b="1" dirty="0" smtClean="0">
                  <a:solidFill>
                    <a:srgbClr val="FF0000"/>
                  </a:solidFill>
                  <a:cs typeface="Aharoni" pitchFamily="2" charset="-79"/>
                </a:rPr>
                <a:t> jar?  </a:t>
              </a:r>
              <a:endParaRPr lang="en-US" sz="28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12915" y="3584701"/>
              <a:ext cx="9448800" cy="6858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54864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82296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09728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389888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664208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96596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2286000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2587752" indent="-182880" algn="l" defTabSz="914400" rtl="0" eaLnBrk="1" latinLnBrk="0" hangingPunct="1">
                <a:spcBef>
                  <a:spcPct val="20000"/>
                </a:spcBef>
                <a:spcAft>
                  <a:spcPts val="300"/>
                </a:spcAft>
                <a:buClr>
                  <a:schemeClr val="accent6">
                    <a:lumMod val="75000"/>
                  </a:schemeClr>
                </a:buClr>
                <a:buSzPct val="130000"/>
                <a:buFont typeface="Georgia" pitchFamily="18" charset="0"/>
                <a:buChar char="*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60070" indent="-514350">
                <a:buNone/>
              </a:pPr>
              <a:r>
                <a:rPr lang="en-US" sz="2800" b="1" dirty="0" smtClean="0">
                  <a:solidFill>
                    <a:srgbClr val="FF0000"/>
                  </a:solidFill>
                  <a:cs typeface="Aharoni" pitchFamily="2" charset="-79"/>
                </a:rPr>
                <a:t>3. How many dentists are there in </a:t>
              </a:r>
              <a:r>
                <a:rPr lang="en-US" sz="2800" b="1" dirty="0" smtClean="0">
                  <a:solidFill>
                    <a:srgbClr val="FF0000"/>
                  </a:solidFill>
                  <a:cs typeface="Aharoni" pitchFamily="2" charset="-79"/>
                </a:rPr>
                <a:t>Brampton?</a:t>
              </a:r>
              <a:endParaRPr lang="en-US" sz="2800" b="1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624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798</TotalTime>
  <Words>105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Slipstream</vt:lpstr>
      <vt:lpstr>Part 2: Introduction to Grade12 Physics!</vt:lpstr>
      <vt:lpstr>Fermi Question Challenge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Grade 12 Physics!</dc:title>
  <dc:creator>Linda</dc:creator>
  <cp:lastModifiedBy>Linda</cp:lastModifiedBy>
  <cp:revision>49</cp:revision>
  <cp:lastPrinted>2013-09-03T06:19:57Z</cp:lastPrinted>
  <dcterms:created xsi:type="dcterms:W3CDTF">2011-08-24T20:19:04Z</dcterms:created>
  <dcterms:modified xsi:type="dcterms:W3CDTF">2013-09-03T06:20:56Z</dcterms:modified>
</cp:coreProperties>
</file>