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Prepare lab book for </a:t>
            </a:r>
            <a:br>
              <a:rPr lang="en-US" dirty="0"/>
            </a:br>
            <a:r>
              <a:rPr lang="en-US" dirty="0"/>
              <a:t>Terminal Velocity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Lab Title &amp; date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Purpose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Hypothesis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Materials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Data Chart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3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Due Date: Friday September 16</a:t>
            </a:r>
            <a:r>
              <a:rPr lang="en-CA" baseline="30000" dirty="0"/>
              <a:t>th</a:t>
            </a:r>
          </a:p>
          <a:p>
            <a:pPr lvl="1"/>
            <a:r>
              <a:rPr lang="en-CA" dirty="0"/>
              <a:t>Both Lab Book &amp; Final Lab Report (Hardcopy)</a:t>
            </a:r>
          </a:p>
          <a:p>
            <a:pPr lvl="1"/>
            <a:r>
              <a:rPr lang="en-CA" dirty="0"/>
              <a:t>No </a:t>
            </a:r>
            <a:r>
              <a:rPr lang="en-CA" dirty="0" err="1"/>
              <a:t>TurnItIn</a:t>
            </a:r>
            <a:r>
              <a:rPr lang="en-CA" dirty="0"/>
              <a:t> This Time</a:t>
            </a:r>
          </a:p>
          <a:p>
            <a:endParaRPr lang="en-CA" dirty="0"/>
          </a:p>
          <a:p>
            <a:r>
              <a:rPr lang="en-CA" dirty="0"/>
              <a:t>Lab Book Contains:</a:t>
            </a:r>
          </a:p>
          <a:p>
            <a:pPr lvl="1"/>
            <a:r>
              <a:rPr lang="en-CA" dirty="0"/>
              <a:t>Prep Work</a:t>
            </a:r>
          </a:p>
          <a:p>
            <a:pPr lvl="1"/>
            <a:r>
              <a:rPr lang="en-CA" dirty="0"/>
              <a:t>Setup, Diagram, Procedure</a:t>
            </a:r>
          </a:p>
          <a:p>
            <a:pPr lvl="1"/>
            <a:r>
              <a:rPr lang="en-CA" dirty="0"/>
              <a:t>Data &amp; Observations</a:t>
            </a:r>
          </a:p>
          <a:p>
            <a:pPr lvl="1"/>
            <a:r>
              <a:rPr lang="en-CA" dirty="0"/>
              <a:t>Rough Analysis Work</a:t>
            </a:r>
          </a:p>
          <a:p>
            <a:endParaRPr lang="en-CA" dirty="0"/>
          </a:p>
          <a:p>
            <a:r>
              <a:rPr lang="en-CA" dirty="0"/>
              <a:t>Full Lab Report:</a:t>
            </a:r>
          </a:p>
          <a:p>
            <a:pPr lvl="1"/>
            <a:r>
              <a:rPr lang="en-CA" dirty="0"/>
              <a:t>All lab sections &amp; elements</a:t>
            </a:r>
          </a:p>
          <a:p>
            <a:pPr lvl="1"/>
            <a:r>
              <a:rPr lang="en-CA" dirty="0"/>
              <a:t>Formal Format: Handwritten or Typed</a:t>
            </a:r>
          </a:p>
          <a:p>
            <a:pPr lvl="1"/>
            <a:r>
              <a:rPr lang="en-CA" dirty="0"/>
              <a:t>*** Graphs Must Be Handwritten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1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Sign-In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Data Studio File:</a:t>
            </a:r>
          </a:p>
          <a:p>
            <a:pPr lvl="1"/>
            <a:r>
              <a:rPr lang="en-CA" dirty="0"/>
              <a:t>$4Students\OUT\Ryan\</a:t>
            </a:r>
            <a:r>
              <a:rPr lang="en-CA" dirty="0" err="1"/>
              <a:t>pasco</a:t>
            </a:r>
            <a:r>
              <a:rPr lang="en-CA" dirty="0"/>
              <a:t> probes\grade 12\</a:t>
            </a:r>
          </a:p>
          <a:p>
            <a:pPr lvl="1"/>
            <a:endParaRPr lang="en-CA" dirty="0"/>
          </a:p>
          <a:p>
            <a:r>
              <a:rPr lang="en-CA" dirty="0"/>
              <a:t>Desktop Login: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dirty="0"/>
              <a:t>Login with student number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dirty="0"/>
              <a:t>The initial password will look like this : </a:t>
            </a:r>
            <a:r>
              <a:rPr lang="en-US" b="1" dirty="0"/>
              <a:t>St</a:t>
            </a:r>
            <a:r>
              <a:rPr lang="en-US" dirty="0"/>
              <a:t>######## (Year-Month-Day they were born i.e.:</a:t>
            </a:r>
            <a:r>
              <a:rPr lang="en-US" b="1" dirty="0"/>
              <a:t> St20010906</a:t>
            </a:r>
            <a:r>
              <a:rPr lang="en-US" dirty="0"/>
              <a:t>)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dirty="0"/>
              <a:t>You will then be prompted to change your password (you should click o.k.)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dirty="0"/>
              <a:t>The new password should begin with a </a:t>
            </a:r>
            <a:r>
              <a:rPr lang="en-US" b="1" dirty="0"/>
              <a:t>Capital Letter</a:t>
            </a:r>
            <a:r>
              <a:rPr lang="en-US" dirty="0"/>
              <a:t> and contain </a:t>
            </a:r>
            <a:r>
              <a:rPr lang="en-US" b="1" dirty="0"/>
              <a:t>two numbers at the end (i.e. Summer16)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1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167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Prepare lab book for  Terminal Velocity lab</vt:lpstr>
      <vt:lpstr>Lab Expectations</vt:lpstr>
      <vt:lpstr>Sign-In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29</cp:revision>
  <dcterms:created xsi:type="dcterms:W3CDTF">2006-08-16T00:00:00Z</dcterms:created>
  <dcterms:modified xsi:type="dcterms:W3CDTF">2018-08-28T19:05:22Z</dcterms:modified>
</cp:coreProperties>
</file>