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0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Terminal Velocity Lab – Sep 09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/>
              <a:t>Lab Books / Lab Prep Check</a:t>
            </a:r>
          </a:p>
          <a:p>
            <a:pPr lvl="1"/>
            <a:r>
              <a:rPr lang="en-CA" dirty="0"/>
              <a:t>Collect Data</a:t>
            </a:r>
          </a:p>
          <a:p>
            <a:pPr lvl="1"/>
            <a:r>
              <a:rPr lang="en-CA" dirty="0"/>
              <a:t>Begin Analysis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Objectives</a:t>
            </a:r>
          </a:p>
          <a:p>
            <a:pPr lvl="1"/>
            <a:r>
              <a:rPr lang="en-CA" dirty="0"/>
              <a:t>To Apply New Measurement &amp; Data Analysis Techniques </a:t>
            </a:r>
          </a:p>
          <a:p>
            <a:pPr lvl="1"/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dirty="0"/>
              <a:t>Past Due: Key Math Skills Review Package</a:t>
            </a:r>
            <a:endParaRPr lang="en-US" b="1" dirty="0"/>
          </a:p>
          <a:p>
            <a:pPr lvl="1"/>
            <a:r>
              <a:rPr lang="en-CA" dirty="0"/>
              <a:t>Tue. Sep 13</a:t>
            </a:r>
            <a:r>
              <a:rPr lang="en-CA" baseline="30000" dirty="0"/>
              <a:t>th</a:t>
            </a:r>
            <a:r>
              <a:rPr lang="en-CA" dirty="0"/>
              <a:t> : Data Analysis Package </a:t>
            </a:r>
            <a:r>
              <a:rPr lang="en-CA" b="1" dirty="0"/>
              <a:t>DUE</a:t>
            </a:r>
          </a:p>
          <a:p>
            <a:pPr lvl="1"/>
            <a:r>
              <a:rPr lang="en-CA" dirty="0"/>
              <a:t>Tue. Sep 13</a:t>
            </a:r>
            <a:r>
              <a:rPr lang="en-CA" baseline="30000" dirty="0"/>
              <a:t>th</a:t>
            </a:r>
            <a:r>
              <a:rPr lang="en-CA" dirty="0"/>
              <a:t> : Data Analysis </a:t>
            </a:r>
            <a:r>
              <a:rPr lang="en-CA" b="1" dirty="0"/>
              <a:t>Quest</a:t>
            </a:r>
          </a:p>
          <a:p>
            <a:pPr lvl="1"/>
            <a:r>
              <a:rPr lang="en-CA" dirty="0"/>
              <a:t>Fri. Sep 16</a:t>
            </a:r>
            <a:r>
              <a:rPr lang="en-CA" baseline="30000" dirty="0"/>
              <a:t>th</a:t>
            </a:r>
            <a:r>
              <a:rPr lang="en-CA" dirty="0"/>
              <a:t> : Terminal Velocity Lab </a:t>
            </a:r>
            <a:r>
              <a:rPr lang="en-CA" b="1" dirty="0"/>
              <a:t>DUE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Lab Book Prep for </a:t>
            </a:r>
            <a:br>
              <a:rPr lang="en-US" dirty="0"/>
            </a:br>
            <a:r>
              <a:rPr lang="en-US" dirty="0"/>
              <a:t>Terminal Velocity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Lab Title &amp; date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 Purpose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 Hypothesis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 Materials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 Data Chart Template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236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81</Words>
  <Application>Microsoft Office PowerPoint</Application>
  <PresentationFormat>On-screen Show (4:3)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Terminal Velocity Lab – Sep 09</vt:lpstr>
      <vt:lpstr>Lab Book Prep for  Terminal Velocity 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Greg Nestor</cp:lastModifiedBy>
  <cp:revision>33</cp:revision>
  <dcterms:created xsi:type="dcterms:W3CDTF">2006-08-16T00:00:00Z</dcterms:created>
  <dcterms:modified xsi:type="dcterms:W3CDTF">2018-08-28T19:07:44Z</dcterms:modified>
</cp:coreProperties>
</file>